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diagrams/drawing2.xml" ContentType="application/vnd.ms-office.drawingml.diagramDrawing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diagrams/layout7.xml" ContentType="application/vnd.openxmlformats-officedocument.drawingml.diagram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docProps/custom.xml" ContentType="application/vnd.openxmlformats-officedocument.custom-propertie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colors6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colors4.xml" ContentType="application/vnd.openxmlformats-officedocument.drawingml.diagramColors+xml"/>
  <Override PartName="/ppt/diagrams/drawing5.xml" ContentType="application/vnd.ms-office.drawingml.diagramDrawing+xml"/>
  <Override PartName="/ppt/diagrams/quickStyle7.xml" ContentType="application/vnd.openxmlformats-officedocument.drawingml.diagramStyl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2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diagrams/layout6.xml" ContentType="application/vnd.openxmlformats-officedocument.drawingml.diagram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diagrams/layout4.xml" ContentType="application/vnd.openxmlformats-officedocument.drawingml.diagramLayout+xml"/>
  <Override PartName="/ppt/diagrams/data7.xml" ContentType="application/vnd.openxmlformats-officedocument.drawingml.diagramData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drawing6.xml" ContentType="application/vnd.ms-office.drawingml.diagramDrawing+xml"/>
  <Override PartName="/ppt/webextensions/webextension1.xml" ContentType="application/vnd.ms-office.webextension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ppt/diagrams/quickStyle6.xml" ContentType="application/vnd.openxmlformats-officedocument.drawingml.diagramStyle+xml"/>
  <Override PartName="/docProps/core.xml" ContentType="application/vnd.openxmlformats-package.core-properties+xml"/>
  <Override PartName="/ppt/webextensions/taskpanes.xml" ContentType="application/vnd.ms-office.webextensiontaskpan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Default Extension="svg" ContentType="image/svg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notesMasterIdLst>
    <p:notesMasterId r:id="rId46"/>
  </p:notesMasterIdLst>
  <p:sldIdLst>
    <p:sldId id="256" r:id="rId2"/>
    <p:sldId id="257" r:id="rId3"/>
    <p:sldId id="265" r:id="rId4"/>
    <p:sldId id="266" r:id="rId5"/>
    <p:sldId id="267" r:id="rId6"/>
    <p:sldId id="258" r:id="rId7"/>
    <p:sldId id="268" r:id="rId8"/>
    <p:sldId id="271" r:id="rId9"/>
    <p:sldId id="270" r:id="rId10"/>
    <p:sldId id="269" r:id="rId11"/>
    <p:sldId id="272" r:id="rId12"/>
    <p:sldId id="273" r:id="rId13"/>
    <p:sldId id="274" r:id="rId14"/>
    <p:sldId id="259" r:id="rId15"/>
    <p:sldId id="275" r:id="rId16"/>
    <p:sldId id="276" r:id="rId17"/>
    <p:sldId id="277" r:id="rId18"/>
    <p:sldId id="278" r:id="rId19"/>
    <p:sldId id="279" r:id="rId20"/>
    <p:sldId id="260" r:id="rId21"/>
    <p:sldId id="280" r:id="rId22"/>
    <p:sldId id="281" r:id="rId23"/>
    <p:sldId id="282" r:id="rId24"/>
    <p:sldId id="283" r:id="rId25"/>
    <p:sldId id="284" r:id="rId26"/>
    <p:sldId id="285" r:id="rId27"/>
    <p:sldId id="261" r:id="rId28"/>
    <p:sldId id="286" r:id="rId29"/>
    <p:sldId id="288" r:id="rId30"/>
    <p:sldId id="299" r:id="rId31"/>
    <p:sldId id="300" r:id="rId32"/>
    <p:sldId id="302" r:id="rId33"/>
    <p:sldId id="291" r:id="rId34"/>
    <p:sldId id="289" r:id="rId35"/>
    <p:sldId id="290" r:id="rId36"/>
    <p:sldId id="262" r:id="rId37"/>
    <p:sldId id="292" r:id="rId38"/>
    <p:sldId id="293" r:id="rId39"/>
    <p:sldId id="298" r:id="rId40"/>
    <p:sldId id="263" r:id="rId41"/>
    <p:sldId id="297" r:id="rId42"/>
    <p:sldId id="294" r:id="rId43"/>
    <p:sldId id="295" r:id="rId44"/>
    <p:sldId id="296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F3E5C3-A52F-4327-A4BC-8ECE33585518}" v="42" dt="2025-02-21T11:28:45.0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-14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SHA NANDHINI S" userId="15cdf0b0-2e93-4f62-97e7-b1410a443814" providerId="ADAL" clId="{F1F3E5C3-A52F-4327-A4BC-8ECE33585518}"/>
    <pc:docChg chg="undo redo custSel addSld delSld modSld sldOrd">
      <pc:chgData name="USHA NANDHINI S" userId="15cdf0b0-2e93-4f62-97e7-b1410a443814" providerId="ADAL" clId="{F1F3E5C3-A52F-4327-A4BC-8ECE33585518}" dt="2025-02-21T13:30:26.183" v="327" actId="478"/>
      <pc:docMkLst>
        <pc:docMk/>
      </pc:docMkLst>
      <pc:sldChg chg="modTransition">
        <pc:chgData name="USHA NANDHINI S" userId="15cdf0b0-2e93-4f62-97e7-b1410a443814" providerId="ADAL" clId="{F1F3E5C3-A52F-4327-A4BC-8ECE33585518}" dt="2025-02-21T08:50:05.300" v="30"/>
        <pc:sldMkLst>
          <pc:docMk/>
          <pc:sldMk cId="0" sldId="256"/>
        </pc:sldMkLst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0" sldId="257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0" sldId="257"/>
            <ac:spMk id="2" creationId="{00000000-0000-0000-0000-000000000000}"/>
          </ac:spMkLst>
        </pc:spChg>
        <pc:graphicFrameChg chg="mod">
          <ac:chgData name="USHA NANDHINI S" userId="15cdf0b0-2e93-4f62-97e7-b1410a443814" providerId="ADAL" clId="{F1F3E5C3-A52F-4327-A4BC-8ECE33585518}" dt="2025-02-21T08:50:05.300" v="30"/>
          <ac:graphicFrameMkLst>
            <pc:docMk/>
            <pc:sldMk cId="0" sldId="257"/>
            <ac:graphicFrameMk id="5" creationId="{1030D658-495F-190F-2F03-C457FFEC6678}"/>
          </ac:graphicFrameMkLst>
        </pc:graphicFrame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0" sldId="258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0" sldId="258"/>
            <ac:spMk id="2" creationId="{00000000-0000-0000-0000-000000000000}"/>
          </ac:spMkLst>
        </pc:spChg>
        <pc:graphicFrameChg chg="mod">
          <ac:chgData name="USHA NANDHINI S" userId="15cdf0b0-2e93-4f62-97e7-b1410a443814" providerId="ADAL" clId="{F1F3E5C3-A52F-4327-A4BC-8ECE33585518}" dt="2025-02-21T08:50:05.300" v="30"/>
          <ac:graphicFrameMkLst>
            <pc:docMk/>
            <pc:sldMk cId="0" sldId="258"/>
            <ac:graphicFrameMk id="5" creationId="{8B422BA2-6462-674B-F614-1FB2A31D4E4D}"/>
          </ac:graphicFrameMkLst>
        </pc:graphicFrame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0" sldId="259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0" sldId="259"/>
            <ac:spMk id="2" creationId="{00000000-0000-0000-0000-000000000000}"/>
          </ac:spMkLst>
        </pc:spChg>
        <pc:graphicFrameChg chg="mod">
          <ac:chgData name="USHA NANDHINI S" userId="15cdf0b0-2e93-4f62-97e7-b1410a443814" providerId="ADAL" clId="{F1F3E5C3-A52F-4327-A4BC-8ECE33585518}" dt="2025-02-21T08:50:05.300" v="30"/>
          <ac:graphicFrameMkLst>
            <pc:docMk/>
            <pc:sldMk cId="0" sldId="259"/>
            <ac:graphicFrameMk id="5" creationId="{7087F849-844F-1663-D3BE-ABC02D055361}"/>
          </ac:graphicFrameMkLst>
        </pc:graphicFrameChg>
      </pc:sldChg>
      <pc:sldChg chg="modTransition">
        <pc:chgData name="USHA NANDHINI S" userId="15cdf0b0-2e93-4f62-97e7-b1410a443814" providerId="ADAL" clId="{F1F3E5C3-A52F-4327-A4BC-8ECE33585518}" dt="2025-02-21T08:50:05.300" v="30"/>
        <pc:sldMkLst>
          <pc:docMk/>
          <pc:sldMk cId="0" sldId="260"/>
        </pc:sldMkLst>
      </pc:sldChg>
      <pc:sldChg chg="modSp mod modTransition">
        <pc:chgData name="USHA NANDHINI S" userId="15cdf0b0-2e93-4f62-97e7-b1410a443814" providerId="ADAL" clId="{F1F3E5C3-A52F-4327-A4BC-8ECE33585518}" dt="2025-02-21T09:01:56.948" v="230" actId="255"/>
        <pc:sldMkLst>
          <pc:docMk/>
          <pc:sldMk cId="0" sldId="261"/>
        </pc:sldMkLst>
        <pc:spChg chg="mod">
          <ac:chgData name="USHA NANDHINI S" userId="15cdf0b0-2e93-4f62-97e7-b1410a443814" providerId="ADAL" clId="{F1F3E5C3-A52F-4327-A4BC-8ECE33585518}" dt="2025-02-21T09:01:56.948" v="230" actId="255"/>
          <ac:spMkLst>
            <pc:docMk/>
            <pc:sldMk cId="0" sldId="261"/>
            <ac:spMk id="2" creationId="{00000000-0000-0000-0000-000000000000}"/>
          </ac:spMkLst>
        </pc:spChg>
        <pc:graphicFrameChg chg="mod">
          <ac:chgData name="USHA NANDHINI S" userId="15cdf0b0-2e93-4f62-97e7-b1410a443814" providerId="ADAL" clId="{F1F3E5C3-A52F-4327-A4BC-8ECE33585518}" dt="2025-02-21T08:50:05.300" v="30"/>
          <ac:graphicFrameMkLst>
            <pc:docMk/>
            <pc:sldMk cId="0" sldId="261"/>
            <ac:graphicFrameMk id="5" creationId="{BEC782DA-A76F-2E07-C1D2-1122CE05FC80}"/>
          </ac:graphicFrameMkLst>
        </pc:graphicFrame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0" sldId="262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0" sldId="262"/>
            <ac:spMk id="2" creationId="{00000000-0000-0000-0000-000000000000}"/>
          </ac:spMkLst>
        </pc:spChg>
        <pc:graphicFrameChg chg="mod">
          <ac:chgData name="USHA NANDHINI S" userId="15cdf0b0-2e93-4f62-97e7-b1410a443814" providerId="ADAL" clId="{F1F3E5C3-A52F-4327-A4BC-8ECE33585518}" dt="2025-02-21T08:50:05.300" v="30"/>
          <ac:graphicFrameMkLst>
            <pc:docMk/>
            <pc:sldMk cId="0" sldId="262"/>
            <ac:graphicFrameMk id="5" creationId="{393F27A4-DB93-27CB-A978-65586649C3E5}"/>
          </ac:graphicFrameMkLst>
        </pc:graphicFrameChg>
      </pc:sldChg>
      <pc:sldChg chg="modSp mod modTransition">
        <pc:chgData name="USHA NANDHINI S" userId="15cdf0b0-2e93-4f62-97e7-b1410a443814" providerId="ADAL" clId="{F1F3E5C3-A52F-4327-A4BC-8ECE33585518}" dt="2025-02-21T09:01:36.588" v="228" actId="255"/>
        <pc:sldMkLst>
          <pc:docMk/>
          <pc:sldMk cId="0" sldId="263"/>
        </pc:sldMkLst>
        <pc:spChg chg="mod">
          <ac:chgData name="USHA NANDHINI S" userId="15cdf0b0-2e93-4f62-97e7-b1410a443814" providerId="ADAL" clId="{F1F3E5C3-A52F-4327-A4BC-8ECE33585518}" dt="2025-02-21T09:01:36.588" v="228" actId="255"/>
          <ac:spMkLst>
            <pc:docMk/>
            <pc:sldMk cId="0" sldId="263"/>
            <ac:spMk id="2" creationId="{00000000-0000-0000-0000-000000000000}"/>
          </ac:spMkLst>
        </pc:spChg>
      </pc:sldChg>
      <pc:sldChg chg="delSp modSp mod modTransition setBg modClrScheme delDesignElem chgLayout">
        <pc:chgData name="USHA NANDHINI S" userId="15cdf0b0-2e93-4f62-97e7-b1410a443814" providerId="ADAL" clId="{F1F3E5C3-A52F-4327-A4BC-8ECE33585518}" dt="2025-02-21T08:50:51.557" v="33" actId="26606"/>
        <pc:sldMkLst>
          <pc:docMk/>
          <pc:sldMk cId="69217311" sldId="265"/>
        </pc:sldMkLst>
        <pc:spChg chg="mod">
          <ac:chgData name="USHA NANDHINI S" userId="15cdf0b0-2e93-4f62-97e7-b1410a443814" providerId="ADAL" clId="{F1F3E5C3-A52F-4327-A4BC-8ECE33585518}" dt="2025-02-21T08:50:51.557" v="33" actId="26606"/>
          <ac:spMkLst>
            <pc:docMk/>
            <pc:sldMk cId="69217311" sldId="265"/>
            <ac:spMk id="2" creationId="{A65D3839-6C1D-073B-B149-3483FD198FAF}"/>
          </ac:spMkLst>
        </pc:spChg>
        <pc:spChg chg="mod">
          <ac:chgData name="USHA NANDHINI S" userId="15cdf0b0-2e93-4f62-97e7-b1410a443814" providerId="ADAL" clId="{F1F3E5C3-A52F-4327-A4BC-8ECE33585518}" dt="2025-02-21T08:50:51.557" v="33" actId="26606"/>
          <ac:spMkLst>
            <pc:docMk/>
            <pc:sldMk cId="69217311" sldId="265"/>
            <ac:spMk id="11" creationId="{1718AE0B-2175-9162-618F-D6569965D271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69217311" sldId="265"/>
            <ac:spMk id="23" creationId="{04812C46-200A-4DEB-A05E-3ED6C68C2387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69217311" sldId="265"/>
            <ac:spMk id="25" creationId="{D1EA859B-E555-4109-94F3-6700E046E008}"/>
          </ac:spMkLst>
        </pc:spChg>
        <pc:picChg chg="mod ord">
          <ac:chgData name="USHA NANDHINI S" userId="15cdf0b0-2e93-4f62-97e7-b1410a443814" providerId="ADAL" clId="{F1F3E5C3-A52F-4327-A4BC-8ECE33585518}" dt="2025-02-21T08:50:51.557" v="33" actId="26606"/>
          <ac:picMkLst>
            <pc:docMk/>
            <pc:sldMk cId="69217311" sldId="265"/>
            <ac:picMk id="6" creationId="{A9F21D00-9D42-6256-0603-97B2FBE2639A}"/>
          </ac:picMkLst>
        </pc:picChg>
      </pc:sldChg>
      <pc:sldChg chg="delSp modSp mod modTransition setBg modClrScheme delDesignElem chgLayout">
        <pc:chgData name="USHA NANDHINI S" userId="15cdf0b0-2e93-4f62-97e7-b1410a443814" providerId="ADAL" clId="{F1F3E5C3-A52F-4327-A4BC-8ECE33585518}" dt="2025-02-21T08:51:15.235" v="35" actId="27614"/>
        <pc:sldMkLst>
          <pc:docMk/>
          <pc:sldMk cId="802283913" sldId="266"/>
        </pc:sldMkLst>
        <pc:spChg chg="mod">
          <ac:chgData name="USHA NANDHINI S" userId="15cdf0b0-2e93-4f62-97e7-b1410a443814" providerId="ADAL" clId="{F1F3E5C3-A52F-4327-A4BC-8ECE33585518}" dt="2025-02-21T08:51:12.718" v="34" actId="26606"/>
          <ac:spMkLst>
            <pc:docMk/>
            <pc:sldMk cId="802283913" sldId="266"/>
            <ac:spMk id="2" creationId="{ABAD8530-DBAB-4155-DC93-CF0970BC60C6}"/>
          </ac:spMkLst>
        </pc:spChg>
        <pc:spChg chg="mod">
          <ac:chgData name="USHA NANDHINI S" userId="15cdf0b0-2e93-4f62-97e7-b1410a443814" providerId="ADAL" clId="{F1F3E5C3-A52F-4327-A4BC-8ECE33585518}" dt="2025-02-21T08:51:12.718" v="34" actId="26606"/>
          <ac:spMkLst>
            <pc:docMk/>
            <pc:sldMk cId="802283913" sldId="266"/>
            <ac:spMk id="7" creationId="{E43D6233-3A80-7FAF-3188-1234EF4F38FF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802283913" sldId="266"/>
            <ac:spMk id="12" creationId="{04812C46-200A-4DEB-A05E-3ED6C68C2387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802283913" sldId="266"/>
            <ac:spMk id="14" creationId="{D1EA859B-E555-4109-94F3-6700E046E008}"/>
          </ac:spMkLst>
        </pc:spChg>
        <pc:picChg chg="mod ord">
          <ac:chgData name="USHA NANDHINI S" userId="15cdf0b0-2e93-4f62-97e7-b1410a443814" providerId="ADAL" clId="{F1F3E5C3-A52F-4327-A4BC-8ECE33585518}" dt="2025-02-21T08:51:15.235" v="35" actId="27614"/>
          <ac:picMkLst>
            <pc:docMk/>
            <pc:sldMk cId="802283913" sldId="266"/>
            <ac:picMk id="6" creationId="{812E034E-8B9C-7429-CE6D-F68BAE7168CE}"/>
          </ac:picMkLst>
        </pc:picChg>
      </pc:sldChg>
      <pc:sldChg chg="delSp modSp mod modTransition setBg modClrScheme delDesignElem chgLayout">
        <pc:chgData name="USHA NANDHINI S" userId="15cdf0b0-2e93-4f62-97e7-b1410a443814" providerId="ADAL" clId="{F1F3E5C3-A52F-4327-A4BC-8ECE33585518}" dt="2025-02-21T08:51:40.205" v="37" actId="27614"/>
        <pc:sldMkLst>
          <pc:docMk/>
          <pc:sldMk cId="4227146315" sldId="267"/>
        </pc:sldMkLst>
        <pc:spChg chg="mod">
          <ac:chgData name="USHA NANDHINI S" userId="15cdf0b0-2e93-4f62-97e7-b1410a443814" providerId="ADAL" clId="{F1F3E5C3-A52F-4327-A4BC-8ECE33585518}" dt="2025-02-21T08:51:29.037" v="36" actId="26606"/>
          <ac:spMkLst>
            <pc:docMk/>
            <pc:sldMk cId="4227146315" sldId="267"/>
            <ac:spMk id="2" creationId="{72F84465-C236-AF37-DD4E-15D2CD1CAA5B}"/>
          </ac:spMkLst>
        </pc:spChg>
        <pc:spChg chg="mod">
          <ac:chgData name="USHA NANDHINI S" userId="15cdf0b0-2e93-4f62-97e7-b1410a443814" providerId="ADAL" clId="{F1F3E5C3-A52F-4327-A4BC-8ECE33585518}" dt="2025-02-21T08:51:29.037" v="36" actId="26606"/>
          <ac:spMkLst>
            <pc:docMk/>
            <pc:sldMk cId="4227146315" sldId="267"/>
            <ac:spMk id="7" creationId="{00186E08-9F06-5D93-C441-5181915CC44A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4227146315" sldId="267"/>
            <ac:spMk id="9" creationId="{04812C46-200A-4DEB-A05E-3ED6C68C2387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4227146315" sldId="267"/>
            <ac:spMk id="14" creationId="{D1EA859B-E555-4109-94F3-6700E046E008}"/>
          </ac:spMkLst>
        </pc:spChg>
        <pc:picChg chg="mod ord">
          <ac:chgData name="USHA NANDHINI S" userId="15cdf0b0-2e93-4f62-97e7-b1410a443814" providerId="ADAL" clId="{F1F3E5C3-A52F-4327-A4BC-8ECE33585518}" dt="2025-02-21T08:51:40.205" v="37" actId="27614"/>
          <ac:picMkLst>
            <pc:docMk/>
            <pc:sldMk cId="4227146315" sldId="267"/>
            <ac:picMk id="6" creationId="{E8D1B044-0095-B8CA-23E8-0203661E5AA1}"/>
          </ac:picMkLst>
        </pc:pic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3445890743" sldId="268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3445890743" sldId="268"/>
            <ac:spMk id="2" creationId="{C88F15C2-1036-BBA9-8C5A-7972C6017790}"/>
          </ac:spMkLst>
        </pc:spChg>
      </pc:sldChg>
      <pc:sldChg chg="modSp mod modTransition">
        <pc:chgData name="USHA NANDHINI S" userId="15cdf0b0-2e93-4f62-97e7-b1410a443814" providerId="ADAL" clId="{F1F3E5C3-A52F-4327-A4BC-8ECE33585518}" dt="2025-02-21T08:52:06.117" v="45" actId="27636"/>
        <pc:sldMkLst>
          <pc:docMk/>
          <pc:sldMk cId="890275872" sldId="269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890275872" sldId="269"/>
            <ac:spMk id="2" creationId="{8082E746-AC7E-EE22-D378-1E8C537C998B}"/>
          </ac:spMkLst>
        </pc:spChg>
        <pc:spChg chg="mod">
          <ac:chgData name="USHA NANDHINI S" userId="15cdf0b0-2e93-4f62-97e7-b1410a443814" providerId="ADAL" clId="{F1F3E5C3-A52F-4327-A4BC-8ECE33585518}" dt="2025-02-21T08:52:06.117" v="45" actId="27636"/>
          <ac:spMkLst>
            <pc:docMk/>
            <pc:sldMk cId="890275872" sldId="269"/>
            <ac:spMk id="15" creationId="{12C04964-D8C7-C957-0C88-5ED12FC7366A}"/>
          </ac:spMkLst>
        </pc:sp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2812009215" sldId="270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2812009215" sldId="270"/>
            <ac:spMk id="2" creationId="{857F5D37-5E72-4C7C-B5EE-3C8A556E6DED}"/>
          </ac:spMkLst>
        </pc:sp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3778215725" sldId="271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3778215725" sldId="271"/>
            <ac:spMk id="2" creationId="{A73EDE15-711B-F429-E23D-84F1359F701A}"/>
          </ac:spMkLst>
        </pc:sp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480327340" sldId="272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480327340" sldId="272"/>
            <ac:spMk id="2" creationId="{650219BC-98D0-2DEC-80FF-43DA25952F8A}"/>
          </ac:spMkLst>
        </pc:spChg>
      </pc:sldChg>
      <pc:sldChg chg="addSp delSp modSp mod modTransition">
        <pc:chgData name="USHA NANDHINI S" userId="15cdf0b0-2e93-4f62-97e7-b1410a443814" providerId="ADAL" clId="{F1F3E5C3-A52F-4327-A4BC-8ECE33585518}" dt="2025-02-21T13:30:26.183" v="327" actId="478"/>
        <pc:sldMkLst>
          <pc:docMk/>
          <pc:sldMk cId="1747915066" sldId="273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1747915066" sldId="273"/>
            <ac:spMk id="2" creationId="{AC74DECF-07E8-1E0C-0F26-ABAAEEFC14B7}"/>
          </ac:spMkLst>
        </pc:spChg>
        <pc:spChg chg="add del">
          <ac:chgData name="USHA NANDHINI S" userId="15cdf0b0-2e93-4f62-97e7-b1410a443814" providerId="ADAL" clId="{F1F3E5C3-A52F-4327-A4BC-8ECE33585518}" dt="2025-02-21T13:30:26.183" v="327" actId="478"/>
          <ac:spMkLst>
            <pc:docMk/>
            <pc:sldMk cId="1747915066" sldId="273"/>
            <ac:spMk id="3" creationId="{5CFE111A-F799-4576-B1F4-9DADEFEB5A57}"/>
          </ac:spMkLst>
        </pc:spChg>
        <pc:picChg chg="mod">
          <ac:chgData name="USHA NANDHINI S" userId="15cdf0b0-2e93-4f62-97e7-b1410a443814" providerId="ADAL" clId="{F1F3E5C3-A52F-4327-A4BC-8ECE33585518}" dt="2025-02-21T08:50:05.300" v="30"/>
          <ac:picMkLst>
            <pc:docMk/>
            <pc:sldMk cId="1747915066" sldId="273"/>
            <ac:picMk id="6146" creationId="{EC6ACC5A-2092-FF19-4958-9C315DAEC28A}"/>
          </ac:picMkLst>
        </pc:picChg>
      </pc:sldChg>
      <pc:sldChg chg="delSp modSp mod modTransition">
        <pc:chgData name="USHA NANDHINI S" userId="15cdf0b0-2e93-4f62-97e7-b1410a443814" providerId="ADAL" clId="{F1F3E5C3-A52F-4327-A4BC-8ECE33585518}" dt="2025-02-21T08:52:39.272" v="47" actId="1076"/>
        <pc:sldMkLst>
          <pc:docMk/>
          <pc:sldMk cId="4164209869" sldId="274"/>
        </pc:sldMkLst>
        <pc:spChg chg="mod">
          <ac:chgData name="USHA NANDHINI S" userId="15cdf0b0-2e93-4f62-97e7-b1410a443814" providerId="ADAL" clId="{F1F3E5C3-A52F-4327-A4BC-8ECE33585518}" dt="2025-02-21T08:52:39.272" v="47" actId="1076"/>
          <ac:spMkLst>
            <pc:docMk/>
            <pc:sldMk cId="4164209869" sldId="274"/>
            <ac:spMk id="2" creationId="{EFD9BA84-C653-DD7B-9F49-2B8880DA0667}"/>
          </ac:spMkLst>
        </pc:spChg>
        <pc:spChg chg="del mod">
          <ac:chgData name="USHA NANDHINI S" userId="15cdf0b0-2e93-4f62-97e7-b1410a443814" providerId="ADAL" clId="{F1F3E5C3-A52F-4327-A4BC-8ECE33585518}" dt="2025-02-21T08:52:24.178" v="46" actId="478"/>
          <ac:spMkLst>
            <pc:docMk/>
            <pc:sldMk cId="4164209869" sldId="274"/>
            <ac:spMk id="3" creationId="{C48127F8-808D-444F-7AF9-7BFF79799FF6}"/>
          </ac:spMkLst>
        </pc:sp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3416361687" sldId="275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3416361687" sldId="275"/>
            <ac:spMk id="2" creationId="{9E274E9C-5AFF-9590-EA97-CE8B77512442}"/>
          </ac:spMkLst>
        </pc:spChg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3416361687" sldId="275"/>
            <ac:spMk id="7" creationId="{8D35F553-89CC-6084-CEB5-934828B43249}"/>
          </ac:spMkLst>
        </pc:spChg>
      </pc:sldChg>
      <pc:sldChg chg="delSp modTransition delDesignElem">
        <pc:chgData name="USHA NANDHINI S" userId="15cdf0b0-2e93-4f62-97e7-b1410a443814" providerId="ADAL" clId="{F1F3E5C3-A52F-4327-A4BC-8ECE33585518}" dt="2025-02-21T08:50:05.300" v="30"/>
        <pc:sldMkLst>
          <pc:docMk/>
          <pc:sldMk cId="2361633304" sldId="276"/>
        </pc:sldMkLst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2361633304" sldId="276"/>
            <ac:spMk id="9" creationId="{47942995-B07F-4636-9A06-C6A104B260A8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2361633304" sldId="276"/>
            <ac:spMk id="16" creationId="{B81933D1-5615-42C7-9C0B-4EB7105CCE2D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2361633304" sldId="276"/>
            <ac:spMk id="18" creationId="{19C9EAEA-39D0-4B0E-A0EB-51E7B26740B1}"/>
          </ac:spMkLst>
        </pc:spChg>
        <pc:grpChg chg="del">
          <ac:chgData name="USHA NANDHINI S" userId="15cdf0b0-2e93-4f62-97e7-b1410a443814" providerId="ADAL" clId="{F1F3E5C3-A52F-4327-A4BC-8ECE33585518}" dt="2025-02-21T08:50:05.300" v="30"/>
          <ac:grpSpMkLst>
            <pc:docMk/>
            <pc:sldMk cId="2361633304" sldId="276"/>
            <ac:grpSpMk id="21" creationId="{032D8612-31EB-44CF-A1D0-14FD4C705424}"/>
          </ac:grpSpMkLst>
        </pc:grp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3524764374" sldId="277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3524764374" sldId="277"/>
            <ac:spMk id="2" creationId="{45504EC5-DFA1-C277-CC5E-BA3FDA7970C2}"/>
          </ac:spMkLst>
        </pc:spChg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3524764374" sldId="277"/>
            <ac:spMk id="3" creationId="{BC0B8714-B79E-02B5-E04F-27228B702B65}"/>
          </ac:spMkLst>
        </pc:spChg>
      </pc:sldChg>
      <pc:sldChg chg="modSp mod modTransition">
        <pc:chgData name="USHA NANDHINI S" userId="15cdf0b0-2e93-4f62-97e7-b1410a443814" providerId="ADAL" clId="{F1F3E5C3-A52F-4327-A4BC-8ECE33585518}" dt="2025-02-21T08:53:02.150" v="48" actId="14100"/>
        <pc:sldMkLst>
          <pc:docMk/>
          <pc:sldMk cId="1442049137" sldId="278"/>
        </pc:sldMkLst>
        <pc:spChg chg="mod">
          <ac:chgData name="USHA NANDHINI S" userId="15cdf0b0-2e93-4f62-97e7-b1410a443814" providerId="ADAL" clId="{F1F3E5C3-A52F-4327-A4BC-8ECE33585518}" dt="2025-02-21T08:53:02.150" v="48" actId="14100"/>
          <ac:spMkLst>
            <pc:docMk/>
            <pc:sldMk cId="1442049137" sldId="278"/>
            <ac:spMk id="2" creationId="{80795AF9-933C-E0BF-A3E5-3E8926488B8B}"/>
          </ac:spMkLst>
        </pc:sp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1088698013" sldId="279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1088698013" sldId="279"/>
            <ac:spMk id="2" creationId="{FBBEB597-B6EF-5511-8B69-030BC828E28A}"/>
          </ac:spMkLst>
        </pc:spChg>
      </pc:sldChg>
      <pc:sldChg chg="delSp modSp mod modTransition delDesignElem">
        <pc:chgData name="USHA NANDHINI S" userId="15cdf0b0-2e93-4f62-97e7-b1410a443814" providerId="ADAL" clId="{F1F3E5C3-A52F-4327-A4BC-8ECE33585518}" dt="2025-02-21T08:53:26.759" v="51" actId="1076"/>
        <pc:sldMkLst>
          <pc:docMk/>
          <pc:sldMk cId="3092115364" sldId="280"/>
        </pc:sldMkLst>
        <pc:spChg chg="mod">
          <ac:chgData name="USHA NANDHINI S" userId="15cdf0b0-2e93-4f62-97e7-b1410a443814" providerId="ADAL" clId="{F1F3E5C3-A52F-4327-A4BC-8ECE33585518}" dt="2025-02-21T08:53:26.759" v="51" actId="1076"/>
          <ac:spMkLst>
            <pc:docMk/>
            <pc:sldMk cId="3092115364" sldId="280"/>
            <ac:spMk id="2" creationId="{1E4B45EC-460F-965D-0A94-5A072FD839D9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092115364" sldId="280"/>
            <ac:spMk id="12" creationId="{DBC6133C-0615-4CE4-9132-37E609A9BDFA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092115364" sldId="280"/>
            <ac:spMk id="14" creationId="{169CC832-2974-4E8D-90ED-3E2941BA7336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092115364" sldId="280"/>
            <ac:spMk id="16" creationId="{55222F96-971A-4F90-B841-6BAB416C7AC1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092115364" sldId="280"/>
            <ac:spMk id="18" creationId="{08980754-6F4B-43C9-B9BE-127B6BED6586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092115364" sldId="280"/>
            <ac:spMk id="20" creationId="{2C1BBA94-3F40-40AA-8BB9-E69E25E537C1}"/>
          </ac:spMkLst>
        </pc:spChg>
      </pc:sldChg>
      <pc:sldChg chg="delSp modSp mod modTransition delDesignElem">
        <pc:chgData name="USHA NANDHINI S" userId="15cdf0b0-2e93-4f62-97e7-b1410a443814" providerId="ADAL" clId="{F1F3E5C3-A52F-4327-A4BC-8ECE33585518}" dt="2025-02-21T08:53:38.657" v="54" actId="1076"/>
        <pc:sldMkLst>
          <pc:docMk/>
          <pc:sldMk cId="3894377447" sldId="281"/>
        </pc:sldMkLst>
        <pc:spChg chg="mod">
          <ac:chgData name="USHA NANDHINI S" userId="15cdf0b0-2e93-4f62-97e7-b1410a443814" providerId="ADAL" clId="{F1F3E5C3-A52F-4327-A4BC-8ECE33585518}" dt="2025-02-21T08:53:38.657" v="54" actId="1076"/>
          <ac:spMkLst>
            <pc:docMk/>
            <pc:sldMk cId="3894377447" sldId="281"/>
            <ac:spMk id="2" creationId="{7D86CF82-56DA-B2C3-FD65-55E852E073AC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894377447" sldId="281"/>
            <ac:spMk id="12" creationId="{D9586BA9-B5C0-2F65-64F6-B038A772EAF0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894377447" sldId="281"/>
            <ac:spMk id="14" creationId="{FB529F1C-F4E6-5B52-2077-E37F932FB09F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894377447" sldId="281"/>
            <ac:spMk id="16" creationId="{7320B6E5-4A07-ADED-1036-22C96790C604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894377447" sldId="281"/>
            <ac:spMk id="18" creationId="{707FF476-561B-015B-C614-22547D663BE9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894377447" sldId="281"/>
            <ac:spMk id="20" creationId="{CB67FAFA-A908-011B-0BD8-22802086D01E}"/>
          </ac:spMkLst>
        </pc:spChg>
      </pc:sldChg>
      <pc:sldChg chg="delSp modSp mod modTransition delDesignElem">
        <pc:chgData name="USHA NANDHINI S" userId="15cdf0b0-2e93-4f62-97e7-b1410a443814" providerId="ADAL" clId="{F1F3E5C3-A52F-4327-A4BC-8ECE33585518}" dt="2025-02-21T08:53:54.867" v="57" actId="1076"/>
        <pc:sldMkLst>
          <pc:docMk/>
          <pc:sldMk cId="1214628223" sldId="282"/>
        </pc:sldMkLst>
        <pc:spChg chg="mod">
          <ac:chgData name="USHA NANDHINI S" userId="15cdf0b0-2e93-4f62-97e7-b1410a443814" providerId="ADAL" clId="{F1F3E5C3-A52F-4327-A4BC-8ECE33585518}" dt="2025-02-21T08:53:54.867" v="57" actId="1076"/>
          <ac:spMkLst>
            <pc:docMk/>
            <pc:sldMk cId="1214628223" sldId="282"/>
            <ac:spMk id="2" creationId="{4A3AFF23-149F-3AA1-3208-B532752C51A9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1214628223" sldId="282"/>
            <ac:spMk id="12" creationId="{AFC57862-8F1E-15D8-2145-B766B4FE05B4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1214628223" sldId="282"/>
            <ac:spMk id="14" creationId="{F6BD9C0B-3792-7BF3-599F-4ED787AE7A1E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1214628223" sldId="282"/>
            <ac:spMk id="16" creationId="{87DD55ED-AEE6-BB07-5E77-0F6A2CF85C9A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1214628223" sldId="282"/>
            <ac:spMk id="18" creationId="{71F27E94-958A-B274-702F-B29EE5B51227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1214628223" sldId="282"/>
            <ac:spMk id="20" creationId="{507EF804-CEBA-D142-8C70-BDFE29B4FBD3}"/>
          </ac:spMkLst>
        </pc:spChg>
      </pc:sldChg>
      <pc:sldChg chg="delSp modSp mod modTransition delDesignElem">
        <pc:chgData name="USHA NANDHINI S" userId="15cdf0b0-2e93-4f62-97e7-b1410a443814" providerId="ADAL" clId="{F1F3E5C3-A52F-4327-A4BC-8ECE33585518}" dt="2025-02-21T08:54:05.075" v="60" actId="1076"/>
        <pc:sldMkLst>
          <pc:docMk/>
          <pc:sldMk cId="1868708033" sldId="283"/>
        </pc:sldMkLst>
        <pc:spChg chg="mod">
          <ac:chgData name="USHA NANDHINI S" userId="15cdf0b0-2e93-4f62-97e7-b1410a443814" providerId="ADAL" clId="{F1F3E5C3-A52F-4327-A4BC-8ECE33585518}" dt="2025-02-21T08:54:05.075" v="60" actId="1076"/>
          <ac:spMkLst>
            <pc:docMk/>
            <pc:sldMk cId="1868708033" sldId="283"/>
            <ac:spMk id="2" creationId="{D1030295-970F-C7C8-A0AB-6EE352BE4BAB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1868708033" sldId="283"/>
            <ac:spMk id="12" creationId="{328F5B79-33BD-8C59-1E0D-08C885457088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1868708033" sldId="283"/>
            <ac:spMk id="14" creationId="{022508D1-9105-43EB-C6CB-AD06B0834814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1868708033" sldId="283"/>
            <ac:spMk id="16" creationId="{BCCDB8A0-43BF-E5C8-CBA0-1BED5DF54C3E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1868708033" sldId="283"/>
            <ac:spMk id="18" creationId="{C2FD61D2-E919-8FB8-9FAB-4F50BAD23879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1868708033" sldId="283"/>
            <ac:spMk id="20" creationId="{6F36476D-5120-F2DF-0342-7154455178FF}"/>
          </ac:spMkLst>
        </pc:spChg>
      </pc:sldChg>
      <pc:sldChg chg="delSp modSp mod modTransition delDesignElem">
        <pc:chgData name="USHA NANDHINI S" userId="15cdf0b0-2e93-4f62-97e7-b1410a443814" providerId="ADAL" clId="{F1F3E5C3-A52F-4327-A4BC-8ECE33585518}" dt="2025-02-21T08:54:16.393" v="63" actId="1076"/>
        <pc:sldMkLst>
          <pc:docMk/>
          <pc:sldMk cId="744308698" sldId="284"/>
        </pc:sldMkLst>
        <pc:spChg chg="mod">
          <ac:chgData name="USHA NANDHINI S" userId="15cdf0b0-2e93-4f62-97e7-b1410a443814" providerId="ADAL" clId="{F1F3E5C3-A52F-4327-A4BC-8ECE33585518}" dt="2025-02-21T08:54:16.393" v="63" actId="1076"/>
          <ac:spMkLst>
            <pc:docMk/>
            <pc:sldMk cId="744308698" sldId="284"/>
            <ac:spMk id="2" creationId="{4A14977B-5CC8-E5D3-F6E1-F2B8FE9276ED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744308698" sldId="284"/>
            <ac:spMk id="12" creationId="{49354125-6347-5B7B-C3A4-E80234509125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744308698" sldId="284"/>
            <ac:spMk id="14" creationId="{30B2CB8C-9443-5CB4-919F-DDB4D31D5765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744308698" sldId="284"/>
            <ac:spMk id="16" creationId="{57EF5736-F9A1-F8C1-278A-60908ED0FAA9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744308698" sldId="284"/>
            <ac:spMk id="18" creationId="{FBE6BE2A-FC58-F6BC-6037-8ADC3210E04E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744308698" sldId="284"/>
            <ac:spMk id="20" creationId="{FC9ECE14-17EA-AB73-5B23-4371C0C2188B}"/>
          </ac:spMkLst>
        </pc:sp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266727026" sldId="285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266727026" sldId="285"/>
            <ac:spMk id="2" creationId="{E3104C8F-3764-D45C-8515-069B6075D670}"/>
          </ac:spMkLst>
        </pc:spChg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266727026" sldId="285"/>
            <ac:spMk id="3" creationId="{57B74A82-FF3A-E6AF-EDC6-A2FE1254ED1E}"/>
          </ac:spMkLst>
        </pc:spChg>
      </pc:sldChg>
      <pc:sldChg chg="addSp delSp modSp mod modTransition delDesignElem">
        <pc:chgData name="USHA NANDHINI S" userId="15cdf0b0-2e93-4f62-97e7-b1410a443814" providerId="ADAL" clId="{F1F3E5C3-A52F-4327-A4BC-8ECE33585518}" dt="2025-02-21T11:28:45.041" v="325" actId="1076"/>
        <pc:sldMkLst>
          <pc:docMk/>
          <pc:sldMk cId="3493945283" sldId="286"/>
        </pc:sldMkLst>
        <pc:spChg chg="mod">
          <ac:chgData name="USHA NANDHINI S" userId="15cdf0b0-2e93-4f62-97e7-b1410a443814" providerId="ADAL" clId="{F1F3E5C3-A52F-4327-A4BC-8ECE33585518}" dt="2025-02-21T10:29:52.075" v="296" actId="1076"/>
          <ac:spMkLst>
            <pc:docMk/>
            <pc:sldMk cId="3493945283" sldId="286"/>
            <ac:spMk id="2" creationId="{6132FCC6-2181-2650-8338-3D6C21ED061E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493945283" sldId="286"/>
            <ac:spMk id="11281" creationId="{91DC6ABD-215C-4EA8-A483-CEF5B99AB385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3493945283" sldId="286"/>
            <ac:spMk id="11287" creationId="{04357C93-F0CB-4A1C-8F77-4E9063789819}"/>
          </ac:spMkLst>
        </pc:spChg>
        <pc:grpChg chg="del">
          <ac:chgData name="USHA NANDHINI S" userId="15cdf0b0-2e93-4f62-97e7-b1410a443814" providerId="ADAL" clId="{F1F3E5C3-A52F-4327-A4BC-8ECE33585518}" dt="2025-02-21T08:50:05.300" v="30"/>
          <ac:grpSpMkLst>
            <pc:docMk/>
            <pc:sldMk cId="3493945283" sldId="286"/>
            <ac:grpSpMk id="11283" creationId="{3AF6A671-C637-4547-85F4-51B6D1881399}"/>
          </ac:grpSpMkLst>
        </pc:grpChg>
        <pc:picChg chg="add mod">
          <ac:chgData name="USHA NANDHINI S" userId="15cdf0b0-2e93-4f62-97e7-b1410a443814" providerId="ADAL" clId="{F1F3E5C3-A52F-4327-A4BC-8ECE33585518}" dt="2025-02-21T11:28:45.041" v="325" actId="1076"/>
          <ac:picMkLst>
            <pc:docMk/>
            <pc:sldMk cId="3493945283" sldId="286"/>
            <ac:picMk id="3" creationId="{11E9F3EC-DE37-7BCB-B534-0AF2F2D35BA5}"/>
          </ac:picMkLst>
        </pc:picChg>
        <pc:picChg chg="add mod">
          <ac:chgData name="USHA NANDHINI S" userId="15cdf0b0-2e93-4f62-97e7-b1410a443814" providerId="ADAL" clId="{F1F3E5C3-A52F-4327-A4BC-8ECE33585518}" dt="2025-02-21T11:28:36.877" v="324" actId="1076"/>
          <ac:picMkLst>
            <pc:docMk/>
            <pc:sldMk cId="3493945283" sldId="286"/>
            <ac:picMk id="4" creationId="{3F04620A-57DD-5274-1788-0C8F39143C57}"/>
          </ac:picMkLst>
        </pc:picChg>
        <pc:picChg chg="mod">
          <ac:chgData name="USHA NANDHINI S" userId="15cdf0b0-2e93-4f62-97e7-b1410a443814" providerId="ADAL" clId="{F1F3E5C3-A52F-4327-A4BC-8ECE33585518}" dt="2025-02-21T10:30:08.411" v="300" actId="1076"/>
          <ac:picMkLst>
            <pc:docMk/>
            <pc:sldMk cId="3493945283" sldId="286"/>
            <ac:picMk id="11268" creationId="{26256011-4A08-C2C0-7C49-3D81C2E082AA}"/>
          </ac:picMkLst>
        </pc:picChg>
      </pc:sldChg>
      <pc:sldChg chg="delSp del modTransition delDesignElem">
        <pc:chgData name="USHA NANDHINI S" userId="15cdf0b0-2e93-4f62-97e7-b1410a443814" providerId="ADAL" clId="{F1F3E5C3-A52F-4327-A4BC-8ECE33585518}" dt="2025-02-21T10:28:57.773" v="283" actId="47"/>
        <pc:sldMkLst>
          <pc:docMk/>
          <pc:sldMk cId="596924102" sldId="287"/>
        </pc:sldMkLst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596924102" sldId="287"/>
            <ac:spMk id="12295" creationId="{91DC6ABD-215C-4EA8-A483-CEF5B99AB385}"/>
          </ac:spMkLst>
        </pc:spChg>
        <pc:spChg chg="del">
          <ac:chgData name="USHA NANDHINI S" userId="15cdf0b0-2e93-4f62-97e7-b1410a443814" providerId="ADAL" clId="{F1F3E5C3-A52F-4327-A4BC-8ECE33585518}" dt="2025-02-21T08:50:05.300" v="30"/>
          <ac:spMkLst>
            <pc:docMk/>
            <pc:sldMk cId="596924102" sldId="287"/>
            <ac:spMk id="12301" creationId="{04357C93-F0CB-4A1C-8F77-4E9063789819}"/>
          </ac:spMkLst>
        </pc:spChg>
        <pc:grpChg chg="del">
          <ac:chgData name="USHA NANDHINI S" userId="15cdf0b0-2e93-4f62-97e7-b1410a443814" providerId="ADAL" clId="{F1F3E5C3-A52F-4327-A4BC-8ECE33585518}" dt="2025-02-21T08:50:05.300" v="30"/>
          <ac:grpSpMkLst>
            <pc:docMk/>
            <pc:sldMk cId="596924102" sldId="287"/>
            <ac:grpSpMk id="12297" creationId="{3AF6A671-C637-4547-85F4-51B6D1881399}"/>
          </ac:grpSpMkLst>
        </pc:grp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4211981115" sldId="288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4211981115" sldId="288"/>
            <ac:spMk id="2" creationId="{91279D4A-A1C9-314E-6089-DCA7F6661CFB}"/>
          </ac:spMkLst>
        </pc:sp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3854127470" sldId="289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3854127470" sldId="289"/>
            <ac:spMk id="2" creationId="{61A1E2BE-B78C-2805-CF60-7A7C6BBBC2A1}"/>
          </ac:spMkLst>
        </pc:sp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3378483611" sldId="290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3378483611" sldId="290"/>
            <ac:spMk id="2" creationId="{2D2E3EFC-0002-7B80-0939-C806265ABD08}"/>
          </ac:spMkLst>
        </pc:spChg>
      </pc:sldChg>
      <pc:sldChg chg="modSp modTransition">
        <pc:chgData name="USHA NANDHINI S" userId="15cdf0b0-2e93-4f62-97e7-b1410a443814" providerId="ADAL" clId="{F1F3E5C3-A52F-4327-A4BC-8ECE33585518}" dt="2025-02-21T08:54:33.469" v="64" actId="1076"/>
        <pc:sldMkLst>
          <pc:docMk/>
          <pc:sldMk cId="2490412540" sldId="291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2490412540" sldId="291"/>
            <ac:spMk id="2" creationId="{D5F86250-B635-2012-1C2F-D466190AA7CF}"/>
          </ac:spMkLst>
        </pc:spChg>
        <pc:picChg chg="mod">
          <ac:chgData name="USHA NANDHINI S" userId="15cdf0b0-2e93-4f62-97e7-b1410a443814" providerId="ADAL" clId="{F1F3E5C3-A52F-4327-A4BC-8ECE33585518}" dt="2025-02-21T08:54:33.469" v="64" actId="1076"/>
          <ac:picMkLst>
            <pc:docMk/>
            <pc:sldMk cId="2490412540" sldId="291"/>
            <ac:picMk id="14340" creationId="{6372CC26-3632-00E3-8C78-C0CD9BB733FA}"/>
          </ac:picMkLst>
        </pc:pic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933224380" sldId="292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933224380" sldId="292"/>
            <ac:spMk id="2" creationId="{63DFBF8E-6021-59DD-6820-84320E843927}"/>
          </ac:spMkLst>
        </pc:spChg>
      </pc:sldChg>
      <pc:sldChg chg="modSp modTransition">
        <pc:chgData name="USHA NANDHINI S" userId="15cdf0b0-2e93-4f62-97e7-b1410a443814" providerId="ADAL" clId="{F1F3E5C3-A52F-4327-A4BC-8ECE33585518}" dt="2025-02-21T08:50:05.300" v="30"/>
        <pc:sldMkLst>
          <pc:docMk/>
          <pc:sldMk cId="3838851672" sldId="293"/>
        </pc:sldMkLst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3838851672" sldId="293"/>
            <ac:spMk id="2" creationId="{867C13E4-2085-DB47-7597-B7A1EA1A886A}"/>
          </ac:spMkLst>
        </pc:spChg>
        <pc:spChg chg="mod">
          <ac:chgData name="USHA NANDHINI S" userId="15cdf0b0-2e93-4f62-97e7-b1410a443814" providerId="ADAL" clId="{F1F3E5C3-A52F-4327-A4BC-8ECE33585518}" dt="2025-02-21T08:50:05.300" v="30"/>
          <ac:spMkLst>
            <pc:docMk/>
            <pc:sldMk cId="3838851672" sldId="293"/>
            <ac:spMk id="3" creationId="{01AF5E31-7E95-E639-0D96-3172F47ABFDF}"/>
          </ac:spMkLst>
        </pc:spChg>
      </pc:sldChg>
      <pc:sldChg chg="addSp delSp modSp mod modTransition">
        <pc:chgData name="USHA NANDHINI S" userId="15cdf0b0-2e93-4f62-97e7-b1410a443814" providerId="ADAL" clId="{F1F3E5C3-A52F-4327-A4BC-8ECE33585518}" dt="2025-02-21T08:59:36.559" v="184" actId="255"/>
        <pc:sldMkLst>
          <pc:docMk/>
          <pc:sldMk cId="1612439586" sldId="294"/>
        </pc:sldMkLst>
        <pc:spChg chg="del mod">
          <ac:chgData name="USHA NANDHINI S" userId="15cdf0b0-2e93-4f62-97e7-b1410a443814" providerId="ADAL" clId="{F1F3E5C3-A52F-4327-A4BC-8ECE33585518}" dt="2025-02-21T08:59:24.157" v="165" actId="478"/>
          <ac:spMkLst>
            <pc:docMk/>
            <pc:sldMk cId="1612439586" sldId="294"/>
            <ac:spMk id="2" creationId="{8A4C01F0-16B6-EA72-7D86-90567BECDB15}"/>
          </ac:spMkLst>
        </pc:spChg>
        <pc:spChg chg="add mod">
          <ac:chgData name="USHA NANDHINI S" userId="15cdf0b0-2e93-4f62-97e7-b1410a443814" providerId="ADAL" clId="{F1F3E5C3-A52F-4327-A4BC-8ECE33585518}" dt="2025-02-21T08:59:36.559" v="184" actId="255"/>
          <ac:spMkLst>
            <pc:docMk/>
            <pc:sldMk cId="1612439586" sldId="294"/>
            <ac:spMk id="4" creationId="{94973314-9A3E-3B9F-BE10-266B63C86F92}"/>
          </ac:spMkLst>
        </pc:spChg>
      </pc:sldChg>
      <pc:sldChg chg="addSp delSp modSp mod modTransition">
        <pc:chgData name="USHA NANDHINI S" userId="15cdf0b0-2e93-4f62-97e7-b1410a443814" providerId="ADAL" clId="{F1F3E5C3-A52F-4327-A4BC-8ECE33585518}" dt="2025-02-21T08:59:14.626" v="157" actId="20577"/>
        <pc:sldMkLst>
          <pc:docMk/>
          <pc:sldMk cId="1026524793" sldId="295"/>
        </pc:sldMkLst>
        <pc:spChg chg="del mod">
          <ac:chgData name="USHA NANDHINI S" userId="15cdf0b0-2e93-4f62-97e7-b1410a443814" providerId="ADAL" clId="{F1F3E5C3-A52F-4327-A4BC-8ECE33585518}" dt="2025-02-21T08:58:59.851" v="139" actId="478"/>
          <ac:spMkLst>
            <pc:docMk/>
            <pc:sldMk cId="1026524793" sldId="295"/>
            <ac:spMk id="2" creationId="{6E40F454-B072-43EE-B89C-E691733EA505}"/>
          </ac:spMkLst>
        </pc:spChg>
        <pc:spChg chg="del mod">
          <ac:chgData name="USHA NANDHINI S" userId="15cdf0b0-2e93-4f62-97e7-b1410a443814" providerId="ADAL" clId="{F1F3E5C3-A52F-4327-A4BC-8ECE33585518}" dt="2025-02-21T08:57:12.625" v="132" actId="478"/>
          <ac:spMkLst>
            <pc:docMk/>
            <pc:sldMk cId="1026524793" sldId="295"/>
            <ac:spMk id="3" creationId="{94319D29-6D94-D66E-2672-0DC0766374E5}"/>
          </ac:spMkLst>
        </pc:spChg>
        <pc:spChg chg="add mod">
          <ac:chgData name="USHA NANDHINI S" userId="15cdf0b0-2e93-4f62-97e7-b1410a443814" providerId="ADAL" clId="{F1F3E5C3-A52F-4327-A4BC-8ECE33585518}" dt="2025-02-21T08:59:14.626" v="157" actId="20577"/>
          <ac:spMkLst>
            <pc:docMk/>
            <pc:sldMk cId="1026524793" sldId="295"/>
            <ac:spMk id="4" creationId="{85B270E1-A97D-027A-C1CD-007B6954B9C7}"/>
          </ac:spMkLst>
        </pc:spChg>
      </pc:sldChg>
      <pc:sldChg chg="addSp delSp modSp mod modTransition">
        <pc:chgData name="USHA NANDHINI S" userId="15cdf0b0-2e93-4f62-97e7-b1410a443814" providerId="ADAL" clId="{F1F3E5C3-A52F-4327-A4BC-8ECE33585518}" dt="2025-02-21T09:00:06.280" v="213" actId="255"/>
        <pc:sldMkLst>
          <pc:docMk/>
          <pc:sldMk cId="4183121500" sldId="296"/>
        </pc:sldMkLst>
        <pc:spChg chg="add del">
          <ac:chgData name="USHA NANDHINI S" userId="15cdf0b0-2e93-4f62-97e7-b1410a443814" providerId="ADAL" clId="{F1F3E5C3-A52F-4327-A4BC-8ECE33585518}" dt="2025-02-21T08:59:55.103" v="187" actId="478"/>
          <ac:spMkLst>
            <pc:docMk/>
            <pc:sldMk cId="4183121500" sldId="296"/>
            <ac:spMk id="2" creationId="{4E595BED-BE4B-7424-F8C5-B0DB4E7E9E5E}"/>
          </ac:spMkLst>
        </pc:spChg>
        <pc:spChg chg="add del mod">
          <ac:chgData name="USHA NANDHINI S" userId="15cdf0b0-2e93-4f62-97e7-b1410a443814" providerId="ADAL" clId="{F1F3E5C3-A52F-4327-A4BC-8ECE33585518}" dt="2025-02-21T09:00:06.280" v="213" actId="255"/>
          <ac:spMkLst>
            <pc:docMk/>
            <pc:sldMk cId="4183121500" sldId="296"/>
            <ac:spMk id="4" creationId="{B58D7A52-E9EF-8DA9-49BB-1855E8C4D965}"/>
          </ac:spMkLst>
        </pc:spChg>
      </pc:sldChg>
      <pc:sldChg chg="modSp mod modTransition">
        <pc:chgData name="USHA NANDHINI S" userId="15cdf0b0-2e93-4f62-97e7-b1410a443814" providerId="ADAL" clId="{F1F3E5C3-A52F-4327-A4BC-8ECE33585518}" dt="2025-02-21T09:01:09.342" v="223" actId="20577"/>
        <pc:sldMkLst>
          <pc:docMk/>
          <pc:sldMk cId="394435865" sldId="297"/>
        </pc:sldMkLst>
        <pc:spChg chg="mod">
          <ac:chgData name="USHA NANDHINI S" userId="15cdf0b0-2e93-4f62-97e7-b1410a443814" providerId="ADAL" clId="{F1F3E5C3-A52F-4327-A4BC-8ECE33585518}" dt="2025-02-21T09:01:09.342" v="223" actId="20577"/>
          <ac:spMkLst>
            <pc:docMk/>
            <pc:sldMk cId="394435865" sldId="297"/>
            <ac:spMk id="2" creationId="{AFD22E81-F6E5-2B44-064E-03D9C295A493}"/>
          </ac:spMkLst>
        </pc:spChg>
        <pc:picChg chg="mod">
          <ac:chgData name="USHA NANDHINI S" userId="15cdf0b0-2e93-4f62-97e7-b1410a443814" providerId="ADAL" clId="{F1F3E5C3-A52F-4327-A4BC-8ECE33585518}" dt="2025-02-21T08:55:26.649" v="73" actId="1076"/>
          <ac:picMkLst>
            <pc:docMk/>
            <pc:sldMk cId="394435865" sldId="297"/>
            <ac:picMk id="19458" creationId="{DB051AE5-ADB2-1CB1-298E-B85387769760}"/>
          </ac:picMkLst>
        </pc:picChg>
      </pc:sldChg>
      <pc:sldChg chg="addSp delSp modSp new mod modTransition setBg delDesignElem">
        <pc:chgData name="USHA NANDHINI S" userId="15cdf0b0-2e93-4f62-97e7-b1410a443814" providerId="ADAL" clId="{F1F3E5C3-A52F-4327-A4BC-8ECE33585518}" dt="2025-02-21T08:54:56.736" v="66" actId="1076"/>
        <pc:sldMkLst>
          <pc:docMk/>
          <pc:sldMk cId="1586625939" sldId="298"/>
        </pc:sldMkLst>
        <pc:spChg chg="add del mod">
          <ac:chgData name="USHA NANDHINI S" userId="15cdf0b0-2e93-4f62-97e7-b1410a443814" providerId="ADAL" clId="{F1F3E5C3-A52F-4327-A4BC-8ECE33585518}" dt="2025-02-21T08:54:54.506" v="65" actId="1076"/>
          <ac:spMkLst>
            <pc:docMk/>
            <pc:sldMk cId="1586625939" sldId="298"/>
            <ac:spMk id="2" creationId="{9797B854-AF02-9BD0-A075-9B1BCA66F478}"/>
          </ac:spMkLst>
        </pc:spChg>
        <pc:spChg chg="add del mod">
          <ac:chgData name="USHA NANDHINI S" userId="15cdf0b0-2e93-4f62-97e7-b1410a443814" providerId="ADAL" clId="{F1F3E5C3-A52F-4327-A4BC-8ECE33585518}" dt="2025-02-21T07:32:13.201" v="13" actId="478"/>
          <ac:spMkLst>
            <pc:docMk/>
            <pc:sldMk cId="1586625939" sldId="298"/>
            <ac:spMk id="3" creationId="{632A068C-58DA-3159-0402-FD214DD42B90}"/>
          </ac:spMkLst>
        </pc:spChg>
        <pc:spChg chg="add del">
          <ac:chgData name="USHA NANDHINI S" userId="15cdf0b0-2e93-4f62-97e7-b1410a443814" providerId="ADAL" clId="{F1F3E5C3-A52F-4327-A4BC-8ECE33585518}" dt="2025-02-21T07:32:25.513" v="16" actId="26606"/>
          <ac:spMkLst>
            <pc:docMk/>
            <pc:sldMk cId="1586625939" sldId="298"/>
            <ac:spMk id="21511" creationId="{32AEEBC8-9D30-42EF-95F2-386C2653FBF0}"/>
          </ac:spMkLst>
        </pc:spChg>
        <pc:spChg chg="add del">
          <ac:chgData name="USHA NANDHINI S" userId="15cdf0b0-2e93-4f62-97e7-b1410a443814" providerId="ADAL" clId="{F1F3E5C3-A52F-4327-A4BC-8ECE33585518}" dt="2025-02-21T07:32:25.513" v="16" actId="26606"/>
          <ac:spMkLst>
            <pc:docMk/>
            <pc:sldMk cId="1586625939" sldId="298"/>
            <ac:spMk id="21513" creationId="{2E92FA66-67D7-4CB4-94D3-E643A9AD4757}"/>
          </ac:spMkLst>
        </pc:spChg>
        <pc:spChg chg="add del">
          <ac:chgData name="USHA NANDHINI S" userId="15cdf0b0-2e93-4f62-97e7-b1410a443814" providerId="ADAL" clId="{F1F3E5C3-A52F-4327-A4BC-8ECE33585518}" dt="2025-02-21T07:32:25.496" v="15" actId="26606"/>
          <ac:spMkLst>
            <pc:docMk/>
            <pc:sldMk cId="1586625939" sldId="298"/>
            <ac:spMk id="21518" creationId="{BCED4D40-4B67-4331-AC48-79B82B4A47D8}"/>
          </ac:spMkLst>
        </pc:spChg>
        <pc:spChg chg="add del">
          <ac:chgData name="USHA NANDHINI S" userId="15cdf0b0-2e93-4f62-97e7-b1410a443814" providerId="ADAL" clId="{F1F3E5C3-A52F-4327-A4BC-8ECE33585518}" dt="2025-02-21T07:32:25.496" v="15" actId="26606"/>
          <ac:spMkLst>
            <pc:docMk/>
            <pc:sldMk cId="1586625939" sldId="298"/>
            <ac:spMk id="21520" creationId="{670CEDEF-4F34-412E-84EE-329C1E936AF5}"/>
          </ac:spMkLst>
        </pc:spChg>
        <pc:spChg chg="add del">
          <ac:chgData name="USHA NANDHINI S" userId="15cdf0b0-2e93-4f62-97e7-b1410a443814" providerId="ADAL" clId="{F1F3E5C3-A52F-4327-A4BC-8ECE33585518}" dt="2025-02-21T08:50:05.300" v="30"/>
          <ac:spMkLst>
            <pc:docMk/>
            <pc:sldMk cId="1586625939" sldId="298"/>
            <ac:spMk id="21522" creationId="{F0DCC097-1DB8-4B6D-85D0-6FBA0E1CA4BA}"/>
          </ac:spMkLst>
        </pc:spChg>
        <pc:spChg chg="add del">
          <ac:chgData name="USHA NANDHINI S" userId="15cdf0b0-2e93-4f62-97e7-b1410a443814" providerId="ADAL" clId="{F1F3E5C3-A52F-4327-A4BC-8ECE33585518}" dt="2025-02-21T08:50:05.300" v="30"/>
          <ac:spMkLst>
            <pc:docMk/>
            <pc:sldMk cId="1586625939" sldId="298"/>
            <ac:spMk id="21523" creationId="{E0B58608-23C8-4441-994D-C6823EEE1DB7}"/>
          </ac:spMkLst>
        </pc:spChg>
        <pc:picChg chg="add mod">
          <ac:chgData name="USHA NANDHINI S" userId="15cdf0b0-2e93-4f62-97e7-b1410a443814" providerId="ADAL" clId="{F1F3E5C3-A52F-4327-A4BC-8ECE33585518}" dt="2025-02-21T08:54:56.736" v="66" actId="1076"/>
          <ac:picMkLst>
            <pc:docMk/>
            <pc:sldMk cId="1586625939" sldId="298"/>
            <ac:picMk id="21506" creationId="{A1A9DE6E-798F-D69E-19C4-348C41FE8B06}"/>
          </ac:picMkLst>
        </pc:picChg>
      </pc:sldChg>
      <pc:sldChg chg="addSp delSp modSp add mod chgLayout">
        <pc:chgData name="USHA NANDHINI S" userId="15cdf0b0-2e93-4f62-97e7-b1410a443814" providerId="ADAL" clId="{F1F3E5C3-A52F-4327-A4BC-8ECE33585518}" dt="2025-02-21T10:24:55.019" v="276" actId="5793"/>
        <pc:sldMkLst>
          <pc:docMk/>
          <pc:sldMk cId="4265436900" sldId="299"/>
        </pc:sldMkLst>
        <pc:spChg chg="mod ord">
          <ac:chgData name="USHA NANDHINI S" userId="15cdf0b0-2e93-4f62-97e7-b1410a443814" providerId="ADAL" clId="{F1F3E5C3-A52F-4327-A4BC-8ECE33585518}" dt="2025-02-21T10:22:37.555" v="233" actId="700"/>
          <ac:spMkLst>
            <pc:docMk/>
            <pc:sldMk cId="4265436900" sldId="299"/>
            <ac:spMk id="2" creationId="{C80AFB95-76D4-3BBD-3A66-A4842B5B9D23}"/>
          </ac:spMkLst>
        </pc:spChg>
        <pc:spChg chg="add mod ord">
          <ac:chgData name="USHA NANDHINI S" userId="15cdf0b0-2e93-4f62-97e7-b1410a443814" providerId="ADAL" clId="{F1F3E5C3-A52F-4327-A4BC-8ECE33585518}" dt="2025-02-21T10:24:55.019" v="276" actId="5793"/>
          <ac:spMkLst>
            <pc:docMk/>
            <pc:sldMk cId="4265436900" sldId="299"/>
            <ac:spMk id="3" creationId="{3540BFFF-4210-7559-CCBF-A63F95785DE7}"/>
          </ac:spMkLst>
        </pc:spChg>
        <pc:picChg chg="del">
          <ac:chgData name="USHA NANDHINI S" userId="15cdf0b0-2e93-4f62-97e7-b1410a443814" providerId="ADAL" clId="{F1F3E5C3-A52F-4327-A4BC-8ECE33585518}" dt="2025-02-21T10:22:33.936" v="232" actId="478"/>
          <ac:picMkLst>
            <pc:docMk/>
            <pc:sldMk cId="4265436900" sldId="299"/>
            <ac:picMk id="5" creationId="{6F690A85-FB4D-F6B3-3319-5A05FC8C290C}"/>
          </ac:picMkLst>
        </pc:picChg>
      </pc:sldChg>
      <pc:sldChg chg="modSp add mod">
        <pc:chgData name="USHA NANDHINI S" userId="15cdf0b0-2e93-4f62-97e7-b1410a443814" providerId="ADAL" clId="{F1F3E5C3-A52F-4327-A4BC-8ECE33585518}" dt="2025-02-21T10:25:16.712" v="280" actId="5793"/>
        <pc:sldMkLst>
          <pc:docMk/>
          <pc:sldMk cId="1694766055" sldId="300"/>
        </pc:sldMkLst>
        <pc:spChg chg="mod">
          <ac:chgData name="USHA NANDHINI S" userId="15cdf0b0-2e93-4f62-97e7-b1410a443814" providerId="ADAL" clId="{F1F3E5C3-A52F-4327-A4BC-8ECE33585518}" dt="2025-02-21T10:25:16.712" v="280" actId="5793"/>
          <ac:spMkLst>
            <pc:docMk/>
            <pc:sldMk cId="1694766055" sldId="300"/>
            <ac:spMk id="3" creationId="{4B33EAE8-F1F3-7ED2-7311-955C29CD2E7F}"/>
          </ac:spMkLst>
        </pc:spChg>
      </pc:sldChg>
      <pc:sldChg chg="modSp add del mod">
        <pc:chgData name="USHA NANDHINI S" userId="15cdf0b0-2e93-4f62-97e7-b1410a443814" providerId="ADAL" clId="{F1F3E5C3-A52F-4327-A4BC-8ECE33585518}" dt="2025-02-21T10:24:40.120" v="274" actId="47"/>
        <pc:sldMkLst>
          <pc:docMk/>
          <pc:sldMk cId="2728480665" sldId="301"/>
        </pc:sldMkLst>
        <pc:spChg chg="mod">
          <ac:chgData name="USHA NANDHINI S" userId="15cdf0b0-2e93-4f62-97e7-b1410a443814" providerId="ADAL" clId="{F1F3E5C3-A52F-4327-A4BC-8ECE33585518}" dt="2025-02-21T10:24:07.110" v="261" actId="21"/>
          <ac:spMkLst>
            <pc:docMk/>
            <pc:sldMk cId="2728480665" sldId="301"/>
            <ac:spMk id="3" creationId="{2E88DDE1-10FF-A444-2C04-9798CCDF9AA5}"/>
          </ac:spMkLst>
        </pc:spChg>
      </pc:sldChg>
      <pc:sldChg chg="modSp add mod ord">
        <pc:chgData name="USHA NANDHINI S" userId="15cdf0b0-2e93-4f62-97e7-b1410a443814" providerId="ADAL" clId="{F1F3E5C3-A52F-4327-A4BC-8ECE33585518}" dt="2025-02-21T10:25:29.886" v="282" actId="5793"/>
        <pc:sldMkLst>
          <pc:docMk/>
          <pc:sldMk cId="408984987" sldId="302"/>
        </pc:sldMkLst>
        <pc:spChg chg="mod">
          <ac:chgData name="USHA NANDHINI S" userId="15cdf0b0-2e93-4f62-97e7-b1410a443814" providerId="ADAL" clId="{F1F3E5C3-A52F-4327-A4BC-8ECE33585518}" dt="2025-02-21T10:25:29.886" v="282" actId="5793"/>
          <ac:spMkLst>
            <pc:docMk/>
            <pc:sldMk cId="408984987" sldId="302"/>
            <ac:spMk id="3" creationId="{7CDDBAAF-67AA-CD86-8452-7E7F4301004A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svg"/><Relationship Id="rId1" Type="http://schemas.openxmlformats.org/officeDocument/2006/relationships/image" Target="../media/image3.png"/><Relationship Id="rId6" Type="http://schemas.openxmlformats.org/officeDocument/2006/relationships/image" Target="../media/image11.svg"/><Relationship Id="rId5" Type="http://schemas.openxmlformats.org/officeDocument/2006/relationships/image" Target="../media/image5.png"/><Relationship Id="rId4" Type="http://schemas.openxmlformats.org/officeDocument/2006/relationships/image" Target="../media/image9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8.svg"/><Relationship Id="rId1" Type="http://schemas.openxmlformats.org/officeDocument/2006/relationships/image" Target="../media/image21.png"/><Relationship Id="rId6" Type="http://schemas.openxmlformats.org/officeDocument/2006/relationships/image" Target="../media/image32.svg"/><Relationship Id="rId5" Type="http://schemas.openxmlformats.org/officeDocument/2006/relationships/image" Target="../media/image23.png"/><Relationship Id="rId4" Type="http://schemas.openxmlformats.org/officeDocument/2006/relationships/image" Target="../media/image30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55.svg"/><Relationship Id="rId1" Type="http://schemas.openxmlformats.org/officeDocument/2006/relationships/image" Target="../media/image45.png"/><Relationship Id="rId6" Type="http://schemas.openxmlformats.org/officeDocument/2006/relationships/image" Target="../media/image59.svg"/><Relationship Id="rId5" Type="http://schemas.openxmlformats.org/officeDocument/2006/relationships/image" Target="../media/image47.png"/><Relationship Id="rId4" Type="http://schemas.openxmlformats.org/officeDocument/2006/relationships/image" Target="../media/image5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svg"/><Relationship Id="rId1" Type="http://schemas.openxmlformats.org/officeDocument/2006/relationships/image" Target="../media/image3.png"/><Relationship Id="rId6" Type="http://schemas.openxmlformats.org/officeDocument/2006/relationships/image" Target="../media/image11.svg"/><Relationship Id="rId5" Type="http://schemas.openxmlformats.org/officeDocument/2006/relationships/image" Target="../media/image5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16A4E8-D8E0-4208-8F00-16CE0FF9076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3_2" csCatId="accent3" phldr="1"/>
      <dgm:spPr/>
      <dgm:t>
        <a:bodyPr/>
        <a:lstStyle/>
        <a:p>
          <a:endParaRPr lang="en-US"/>
        </a:p>
      </dgm:t>
    </dgm:pt>
    <dgm:pt modelId="{709C3F00-6DC3-42DD-8780-E444FCF810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• What is Statistics?</a:t>
          </a:r>
        </a:p>
      </dgm:t>
    </dgm:pt>
    <dgm:pt modelId="{00EB512C-FE36-44D3-988A-8D24A124B7BD}" type="parTrans" cxnId="{8D37718E-1EBD-4DDA-BF5D-CAE477025A05}">
      <dgm:prSet/>
      <dgm:spPr/>
      <dgm:t>
        <a:bodyPr/>
        <a:lstStyle/>
        <a:p>
          <a:endParaRPr lang="en-US"/>
        </a:p>
      </dgm:t>
    </dgm:pt>
    <dgm:pt modelId="{6B8E4B4B-0BB4-4A67-A77B-26F358E72BF6}" type="sibTrans" cxnId="{8D37718E-1EBD-4DDA-BF5D-CAE477025A05}">
      <dgm:prSet/>
      <dgm:spPr/>
      <dgm:t>
        <a:bodyPr/>
        <a:lstStyle/>
        <a:p>
          <a:endParaRPr lang="en-US"/>
        </a:p>
      </dgm:t>
    </dgm:pt>
    <dgm:pt modelId="{9B9BC6CC-CCE4-41D6-A67C-C5E40E3A5E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• What is Probability?</a:t>
          </a:r>
        </a:p>
      </dgm:t>
    </dgm:pt>
    <dgm:pt modelId="{036F4F08-440C-4034-A180-44C41D3415EA}" type="parTrans" cxnId="{C4C69270-2F03-4522-A864-9471BDCFD8C2}">
      <dgm:prSet/>
      <dgm:spPr/>
      <dgm:t>
        <a:bodyPr/>
        <a:lstStyle/>
        <a:p>
          <a:endParaRPr lang="en-US"/>
        </a:p>
      </dgm:t>
    </dgm:pt>
    <dgm:pt modelId="{4E868DB0-EEEF-458F-B968-5A09931EACDE}" type="sibTrans" cxnId="{C4C69270-2F03-4522-A864-9471BDCFD8C2}">
      <dgm:prSet/>
      <dgm:spPr/>
      <dgm:t>
        <a:bodyPr/>
        <a:lstStyle/>
        <a:p>
          <a:endParaRPr lang="en-US"/>
        </a:p>
      </dgm:t>
    </dgm:pt>
    <dgm:pt modelId="{55FED3EB-EBE9-4559-9740-4A0F2AEA9A8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• Importance in Data </a:t>
          </a:r>
          <a:r>
            <a:rPr lang="en-US" dirty="0" smtClean="0"/>
            <a:t>Analysis</a:t>
          </a:r>
          <a:endParaRPr lang="en-US" dirty="0"/>
        </a:p>
      </dgm:t>
    </dgm:pt>
    <dgm:pt modelId="{CB8D396D-F5CD-4336-8154-5A11549CD80C}" type="parTrans" cxnId="{D369576F-6FF7-44ED-9660-5FBA46F7C93D}">
      <dgm:prSet/>
      <dgm:spPr/>
      <dgm:t>
        <a:bodyPr/>
        <a:lstStyle/>
        <a:p>
          <a:endParaRPr lang="en-US"/>
        </a:p>
      </dgm:t>
    </dgm:pt>
    <dgm:pt modelId="{09B7A476-1DF1-47F1-9461-E5E0E577ECDC}" type="sibTrans" cxnId="{D369576F-6FF7-44ED-9660-5FBA46F7C93D}">
      <dgm:prSet/>
      <dgm:spPr/>
      <dgm:t>
        <a:bodyPr/>
        <a:lstStyle/>
        <a:p>
          <a:endParaRPr lang="en-US"/>
        </a:p>
      </dgm:t>
    </dgm:pt>
    <dgm:pt modelId="{27472231-EB0F-42E0-A922-15A4BA2A9C7E}" type="pres">
      <dgm:prSet presAssocID="{BB16A4E8-D8E0-4208-8F00-16CE0FF90764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838F001-4BCA-4BA9-BC38-8ED2164C90FE}" type="pres">
      <dgm:prSet presAssocID="{709C3F00-6DC3-42DD-8780-E444FCF810BD}" presName="compNode" presStyleCnt="0"/>
      <dgm:spPr/>
    </dgm:pt>
    <dgm:pt modelId="{AD3DF5E3-BA91-465B-B297-C3130D50BA65}" type="pres">
      <dgm:prSet presAssocID="{709C3F00-6DC3-42DD-8780-E444FCF810BD}" presName="bgRect" presStyleLbl="bgShp" presStyleIdx="0" presStyleCnt="3"/>
      <dgm:spPr/>
    </dgm:pt>
    <dgm:pt modelId="{70697323-E785-4BD0-95A1-2F01028EEC6A}" type="pres">
      <dgm:prSet presAssocID="{709C3F00-6DC3-42DD-8780-E444FCF810B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="" xmlns:dgm14="http://schemas.microsoft.com/office/drawing/2010/diagram" id="0" name="" descr="Statistics"/>
        </a:ext>
      </dgm:extLst>
    </dgm:pt>
    <dgm:pt modelId="{BBF88773-EB8D-45A4-A570-4E0664A623DC}" type="pres">
      <dgm:prSet presAssocID="{709C3F00-6DC3-42DD-8780-E444FCF810BD}" presName="spaceRect" presStyleCnt="0"/>
      <dgm:spPr/>
    </dgm:pt>
    <dgm:pt modelId="{8F1B6A79-AD04-4314-92D5-D2E49F2F6DF4}" type="pres">
      <dgm:prSet presAssocID="{709C3F00-6DC3-42DD-8780-E444FCF810BD}" presName="parTx" presStyleLbl="revTx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3580D09E-8DF6-4D6F-94F5-74891CF2E9A2}" type="pres">
      <dgm:prSet presAssocID="{6B8E4B4B-0BB4-4A67-A77B-26F358E72BF6}" presName="sibTrans" presStyleCnt="0"/>
      <dgm:spPr/>
    </dgm:pt>
    <dgm:pt modelId="{DB75BADB-A57B-4B40-90B4-ECAE1512D76B}" type="pres">
      <dgm:prSet presAssocID="{9B9BC6CC-CCE4-41D6-A67C-C5E40E3A5E96}" presName="compNode" presStyleCnt="0"/>
      <dgm:spPr/>
    </dgm:pt>
    <dgm:pt modelId="{557F4C77-A27F-45BE-B200-657BC66A6560}" type="pres">
      <dgm:prSet presAssocID="{9B9BC6CC-CCE4-41D6-A67C-C5E40E3A5E96}" presName="bgRect" presStyleLbl="bgShp" presStyleIdx="1" presStyleCnt="3"/>
      <dgm:spPr/>
    </dgm:pt>
    <dgm:pt modelId="{33A7C3DA-EA59-4A2E-BB05-EF016481F881}" type="pres">
      <dgm:prSet presAssocID="{9B9BC6CC-CCE4-41D6-A67C-C5E40E3A5E9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="" xmlns:dgm14="http://schemas.microsoft.com/office/drawing/2010/diagram" id="0" name="" descr="Dice"/>
        </a:ext>
      </dgm:extLst>
    </dgm:pt>
    <dgm:pt modelId="{9799F402-0329-4A3C-B0BF-533960D2F779}" type="pres">
      <dgm:prSet presAssocID="{9B9BC6CC-CCE4-41D6-A67C-C5E40E3A5E96}" presName="spaceRect" presStyleCnt="0"/>
      <dgm:spPr/>
    </dgm:pt>
    <dgm:pt modelId="{329031C6-71A1-4A5A-90DB-97DA18520E35}" type="pres">
      <dgm:prSet presAssocID="{9B9BC6CC-CCE4-41D6-A67C-C5E40E3A5E96}" presName="parTx" presStyleLbl="revTx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3EB78051-605C-4B5A-8199-BEDD09B77CB0}" type="pres">
      <dgm:prSet presAssocID="{4E868DB0-EEEF-458F-B968-5A09931EACDE}" presName="sibTrans" presStyleCnt="0"/>
      <dgm:spPr/>
    </dgm:pt>
    <dgm:pt modelId="{61D0A94A-C1EE-48E0-A91C-ABBF02BF8B92}" type="pres">
      <dgm:prSet presAssocID="{55FED3EB-EBE9-4559-9740-4A0F2AEA9A87}" presName="compNode" presStyleCnt="0"/>
      <dgm:spPr/>
    </dgm:pt>
    <dgm:pt modelId="{A2DA86BD-86A5-4440-80AE-D20A7BBBD32D}" type="pres">
      <dgm:prSet presAssocID="{55FED3EB-EBE9-4559-9740-4A0F2AEA9A87}" presName="bgRect" presStyleLbl="bgShp" presStyleIdx="2" presStyleCnt="3"/>
      <dgm:spPr/>
    </dgm:pt>
    <dgm:pt modelId="{551F291A-E674-41F5-ADA4-36EC5940182E}" type="pres">
      <dgm:prSet presAssocID="{55FED3EB-EBE9-4559-9740-4A0F2AEA9A8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="" xmlns:dgm14="http://schemas.microsoft.com/office/drawing/2010/diagram" id="0" name="" descr="Bar chart"/>
        </a:ext>
      </dgm:extLst>
    </dgm:pt>
    <dgm:pt modelId="{DD1CE284-F26A-4458-AD63-B402812EF6F2}" type="pres">
      <dgm:prSet presAssocID="{55FED3EB-EBE9-4559-9740-4A0F2AEA9A87}" presName="spaceRect" presStyleCnt="0"/>
      <dgm:spPr/>
    </dgm:pt>
    <dgm:pt modelId="{EFF0713D-937D-43D0-81EB-D65E98B09D17}" type="pres">
      <dgm:prSet presAssocID="{55FED3EB-EBE9-4559-9740-4A0F2AEA9A87}" presName="parTx" presStyleLbl="revTx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BB52024E-E9C9-4681-BA4C-B01E867DCC72}" type="presOf" srcId="{55FED3EB-EBE9-4559-9740-4A0F2AEA9A87}" destId="{EFF0713D-937D-43D0-81EB-D65E98B09D17}" srcOrd="0" destOrd="0" presId="urn:microsoft.com/office/officeart/2018/2/layout/IconVerticalSolidList"/>
    <dgm:cxn modelId="{C4C69270-2F03-4522-A864-9471BDCFD8C2}" srcId="{BB16A4E8-D8E0-4208-8F00-16CE0FF90764}" destId="{9B9BC6CC-CCE4-41D6-A67C-C5E40E3A5E96}" srcOrd="1" destOrd="0" parTransId="{036F4F08-440C-4034-A180-44C41D3415EA}" sibTransId="{4E868DB0-EEEF-458F-B968-5A09931EACDE}"/>
    <dgm:cxn modelId="{0E9CFA21-EE6A-410C-9F53-A4530BC6641A}" type="presOf" srcId="{BB16A4E8-D8E0-4208-8F00-16CE0FF90764}" destId="{27472231-EB0F-42E0-A922-15A4BA2A9C7E}" srcOrd="0" destOrd="0" presId="urn:microsoft.com/office/officeart/2018/2/layout/IconVerticalSolidList"/>
    <dgm:cxn modelId="{020F5F5A-243E-4519-BD8D-5F45FA9AD8FF}" type="presOf" srcId="{9B9BC6CC-CCE4-41D6-A67C-C5E40E3A5E96}" destId="{329031C6-71A1-4A5A-90DB-97DA18520E35}" srcOrd="0" destOrd="0" presId="urn:microsoft.com/office/officeart/2018/2/layout/IconVerticalSolidList"/>
    <dgm:cxn modelId="{34C481D2-1BDF-489F-9E27-6E1CDC774DB2}" type="presOf" srcId="{709C3F00-6DC3-42DD-8780-E444FCF810BD}" destId="{8F1B6A79-AD04-4314-92D5-D2E49F2F6DF4}" srcOrd="0" destOrd="0" presId="urn:microsoft.com/office/officeart/2018/2/layout/IconVerticalSolidList"/>
    <dgm:cxn modelId="{8D37718E-1EBD-4DDA-BF5D-CAE477025A05}" srcId="{BB16A4E8-D8E0-4208-8F00-16CE0FF90764}" destId="{709C3F00-6DC3-42DD-8780-E444FCF810BD}" srcOrd="0" destOrd="0" parTransId="{00EB512C-FE36-44D3-988A-8D24A124B7BD}" sibTransId="{6B8E4B4B-0BB4-4A67-A77B-26F358E72BF6}"/>
    <dgm:cxn modelId="{D369576F-6FF7-44ED-9660-5FBA46F7C93D}" srcId="{BB16A4E8-D8E0-4208-8F00-16CE0FF90764}" destId="{55FED3EB-EBE9-4559-9740-4A0F2AEA9A87}" srcOrd="2" destOrd="0" parTransId="{CB8D396D-F5CD-4336-8154-5A11549CD80C}" sibTransId="{09B7A476-1DF1-47F1-9461-E5E0E577ECDC}"/>
    <dgm:cxn modelId="{934AFE77-27D6-4818-8C1B-458C3089A0DD}" type="presParOf" srcId="{27472231-EB0F-42E0-A922-15A4BA2A9C7E}" destId="{E838F001-4BCA-4BA9-BC38-8ED2164C90FE}" srcOrd="0" destOrd="0" presId="urn:microsoft.com/office/officeart/2018/2/layout/IconVerticalSolidList"/>
    <dgm:cxn modelId="{83279623-B012-4A34-B827-CA0230A35FA8}" type="presParOf" srcId="{E838F001-4BCA-4BA9-BC38-8ED2164C90FE}" destId="{AD3DF5E3-BA91-465B-B297-C3130D50BA65}" srcOrd="0" destOrd="0" presId="urn:microsoft.com/office/officeart/2018/2/layout/IconVerticalSolidList"/>
    <dgm:cxn modelId="{1786E0B1-2AD4-44A9-A5F9-AE50440D6497}" type="presParOf" srcId="{E838F001-4BCA-4BA9-BC38-8ED2164C90FE}" destId="{70697323-E785-4BD0-95A1-2F01028EEC6A}" srcOrd="1" destOrd="0" presId="urn:microsoft.com/office/officeart/2018/2/layout/IconVerticalSolidList"/>
    <dgm:cxn modelId="{EA14EDF6-DDAA-4D8C-A357-DDCEDB44DD6E}" type="presParOf" srcId="{E838F001-4BCA-4BA9-BC38-8ED2164C90FE}" destId="{BBF88773-EB8D-45A4-A570-4E0664A623DC}" srcOrd="2" destOrd="0" presId="urn:microsoft.com/office/officeart/2018/2/layout/IconVerticalSolidList"/>
    <dgm:cxn modelId="{18B1FA0A-5A32-44E4-9D56-989BAA4C53E8}" type="presParOf" srcId="{E838F001-4BCA-4BA9-BC38-8ED2164C90FE}" destId="{8F1B6A79-AD04-4314-92D5-D2E49F2F6DF4}" srcOrd="3" destOrd="0" presId="urn:microsoft.com/office/officeart/2018/2/layout/IconVerticalSolidList"/>
    <dgm:cxn modelId="{7F68276D-76EF-4CF9-9ED8-D5FBDFAE76A0}" type="presParOf" srcId="{27472231-EB0F-42E0-A922-15A4BA2A9C7E}" destId="{3580D09E-8DF6-4D6F-94F5-74891CF2E9A2}" srcOrd="1" destOrd="0" presId="urn:microsoft.com/office/officeart/2018/2/layout/IconVerticalSolidList"/>
    <dgm:cxn modelId="{C903129C-D0DE-42E3-8181-7FEF2619B3F3}" type="presParOf" srcId="{27472231-EB0F-42E0-A922-15A4BA2A9C7E}" destId="{DB75BADB-A57B-4B40-90B4-ECAE1512D76B}" srcOrd="2" destOrd="0" presId="urn:microsoft.com/office/officeart/2018/2/layout/IconVerticalSolidList"/>
    <dgm:cxn modelId="{0F033C5C-B8E6-42EC-BEBF-7EBE6616F7D9}" type="presParOf" srcId="{DB75BADB-A57B-4B40-90B4-ECAE1512D76B}" destId="{557F4C77-A27F-45BE-B200-657BC66A6560}" srcOrd="0" destOrd="0" presId="urn:microsoft.com/office/officeart/2018/2/layout/IconVerticalSolidList"/>
    <dgm:cxn modelId="{A234C4EB-C95D-427C-9BC9-9C179E922EC2}" type="presParOf" srcId="{DB75BADB-A57B-4B40-90B4-ECAE1512D76B}" destId="{33A7C3DA-EA59-4A2E-BB05-EF016481F881}" srcOrd="1" destOrd="0" presId="urn:microsoft.com/office/officeart/2018/2/layout/IconVerticalSolidList"/>
    <dgm:cxn modelId="{E9C1EAAB-54FF-4E86-BCF5-D918258C2602}" type="presParOf" srcId="{DB75BADB-A57B-4B40-90B4-ECAE1512D76B}" destId="{9799F402-0329-4A3C-B0BF-533960D2F779}" srcOrd="2" destOrd="0" presId="urn:microsoft.com/office/officeart/2018/2/layout/IconVerticalSolidList"/>
    <dgm:cxn modelId="{34C448D2-1489-4B21-B6E8-CC678D39A15D}" type="presParOf" srcId="{DB75BADB-A57B-4B40-90B4-ECAE1512D76B}" destId="{329031C6-71A1-4A5A-90DB-97DA18520E35}" srcOrd="3" destOrd="0" presId="urn:microsoft.com/office/officeart/2018/2/layout/IconVerticalSolidList"/>
    <dgm:cxn modelId="{80A9B497-A7B1-4D9E-88C0-FABB936B0644}" type="presParOf" srcId="{27472231-EB0F-42E0-A922-15A4BA2A9C7E}" destId="{3EB78051-605C-4B5A-8199-BEDD09B77CB0}" srcOrd="3" destOrd="0" presId="urn:microsoft.com/office/officeart/2018/2/layout/IconVerticalSolidList"/>
    <dgm:cxn modelId="{E2A57E0D-5138-45E0-A8A2-3265C43B2E2C}" type="presParOf" srcId="{27472231-EB0F-42E0-A922-15A4BA2A9C7E}" destId="{61D0A94A-C1EE-48E0-A91C-ABBF02BF8B92}" srcOrd="4" destOrd="0" presId="urn:microsoft.com/office/officeart/2018/2/layout/IconVerticalSolidList"/>
    <dgm:cxn modelId="{4D2502E5-E5A5-4A99-9548-116E2E149624}" type="presParOf" srcId="{61D0A94A-C1EE-48E0-A91C-ABBF02BF8B92}" destId="{A2DA86BD-86A5-4440-80AE-D20A7BBBD32D}" srcOrd="0" destOrd="0" presId="urn:microsoft.com/office/officeart/2018/2/layout/IconVerticalSolidList"/>
    <dgm:cxn modelId="{B2E2170D-4B20-4487-93CE-5706641FB044}" type="presParOf" srcId="{61D0A94A-C1EE-48E0-A91C-ABBF02BF8B92}" destId="{551F291A-E674-41F5-ADA4-36EC5940182E}" srcOrd="1" destOrd="0" presId="urn:microsoft.com/office/officeart/2018/2/layout/IconVerticalSolidList"/>
    <dgm:cxn modelId="{FA978F8D-FFB5-4206-8D1B-D426272FEB24}" type="presParOf" srcId="{61D0A94A-C1EE-48E0-A91C-ABBF02BF8B92}" destId="{DD1CE284-F26A-4458-AD63-B402812EF6F2}" srcOrd="2" destOrd="0" presId="urn:microsoft.com/office/officeart/2018/2/layout/IconVerticalSolidList"/>
    <dgm:cxn modelId="{AF2CFC4B-8929-4FFC-A654-AAD8E2F0F7E4}" type="presParOf" srcId="{61D0A94A-C1EE-48E0-A91C-ABBF02BF8B92}" destId="{EFF0713D-937D-43D0-81EB-D65E98B09D1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72E1A28-1C40-4F9C-B179-BF2311B43292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0D5FA95-EFAC-4FBC-912E-E3C8C9537073}">
      <dgm:prSet/>
      <dgm:spPr/>
      <dgm:t>
        <a:bodyPr/>
        <a:lstStyle/>
        <a:p>
          <a:r>
            <a:rPr lang="en-US"/>
            <a:t>• Mean, Median, Mode</a:t>
          </a:r>
        </a:p>
      </dgm:t>
    </dgm:pt>
    <dgm:pt modelId="{72A693CA-CC6F-4F92-90DB-2EBEA22ADD3C}" type="parTrans" cxnId="{22A3D1E6-1733-4BF8-BBB2-E1BB22BAF1A0}">
      <dgm:prSet/>
      <dgm:spPr/>
      <dgm:t>
        <a:bodyPr/>
        <a:lstStyle/>
        <a:p>
          <a:endParaRPr lang="en-US"/>
        </a:p>
      </dgm:t>
    </dgm:pt>
    <dgm:pt modelId="{60333DB4-DC65-4968-8C1E-86BBF0E3EEC1}" type="sibTrans" cxnId="{22A3D1E6-1733-4BF8-BBB2-E1BB22BAF1A0}">
      <dgm:prSet/>
      <dgm:spPr/>
      <dgm:t>
        <a:bodyPr/>
        <a:lstStyle/>
        <a:p>
          <a:endParaRPr lang="en-US"/>
        </a:p>
      </dgm:t>
    </dgm:pt>
    <dgm:pt modelId="{9E5498FB-2659-41A4-B84C-84A70BB53D0F}">
      <dgm:prSet/>
      <dgm:spPr/>
      <dgm:t>
        <a:bodyPr/>
        <a:lstStyle/>
        <a:p>
          <a:r>
            <a:rPr lang="en-US" dirty="0"/>
            <a:t>• Variance, Standard Deviation</a:t>
          </a:r>
        </a:p>
      </dgm:t>
    </dgm:pt>
    <dgm:pt modelId="{786F848F-E20A-42D5-A37A-DC073BE4A205}" type="parTrans" cxnId="{9210B8F7-A785-4F6B-83EF-A0FADEC7DF93}">
      <dgm:prSet/>
      <dgm:spPr/>
      <dgm:t>
        <a:bodyPr/>
        <a:lstStyle/>
        <a:p>
          <a:endParaRPr lang="en-US"/>
        </a:p>
      </dgm:t>
    </dgm:pt>
    <dgm:pt modelId="{1F3FFA2E-2941-49AA-B833-84243485678A}" type="sibTrans" cxnId="{9210B8F7-A785-4F6B-83EF-A0FADEC7DF93}">
      <dgm:prSet/>
      <dgm:spPr/>
      <dgm:t>
        <a:bodyPr/>
        <a:lstStyle/>
        <a:p>
          <a:endParaRPr lang="en-US"/>
        </a:p>
      </dgm:t>
    </dgm:pt>
    <dgm:pt modelId="{83112B3D-2E25-4AC4-BD25-094B15770628}">
      <dgm:prSet/>
      <dgm:spPr/>
      <dgm:t>
        <a:bodyPr/>
        <a:lstStyle/>
        <a:p>
          <a:r>
            <a:rPr lang="en-US"/>
            <a:t>• Data Visualization: Histograms, Boxplots, Scatter Plots</a:t>
          </a:r>
        </a:p>
      </dgm:t>
    </dgm:pt>
    <dgm:pt modelId="{BCF3DAA4-A795-45AC-8886-70279810A234}" type="parTrans" cxnId="{87EC4C75-92EF-49EF-9490-BF4DC56D0CF6}">
      <dgm:prSet/>
      <dgm:spPr/>
      <dgm:t>
        <a:bodyPr/>
        <a:lstStyle/>
        <a:p>
          <a:endParaRPr lang="en-US"/>
        </a:p>
      </dgm:t>
    </dgm:pt>
    <dgm:pt modelId="{295AE835-8A3D-44F8-8310-5A1BC68E9150}" type="sibTrans" cxnId="{87EC4C75-92EF-49EF-9490-BF4DC56D0CF6}">
      <dgm:prSet/>
      <dgm:spPr/>
      <dgm:t>
        <a:bodyPr/>
        <a:lstStyle/>
        <a:p>
          <a:endParaRPr lang="en-US"/>
        </a:p>
      </dgm:t>
    </dgm:pt>
    <dgm:pt modelId="{EF2DB307-2421-4630-94D4-CF12D0579C31}" type="pres">
      <dgm:prSet presAssocID="{B72E1A28-1C40-4F9C-B179-BF2311B43292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78024DE-F67C-4E38-B2A1-E3E4018541CA}" type="pres">
      <dgm:prSet presAssocID="{B72E1A28-1C40-4F9C-B179-BF2311B43292}" presName="dummyMaxCanvas" presStyleCnt="0">
        <dgm:presLayoutVars/>
      </dgm:prSet>
      <dgm:spPr/>
    </dgm:pt>
    <dgm:pt modelId="{CCC40E04-7C4A-49D0-B9F9-62FBE4B75397}" type="pres">
      <dgm:prSet presAssocID="{B72E1A28-1C40-4F9C-B179-BF2311B43292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98945A-63A6-4BF0-A335-E8BD3804D4C7}" type="pres">
      <dgm:prSet presAssocID="{B72E1A28-1C40-4F9C-B179-BF2311B43292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D0D0E8-3347-4BC2-87F7-1AFC2F4A7963}" type="pres">
      <dgm:prSet presAssocID="{B72E1A28-1C40-4F9C-B179-BF2311B43292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B53DB7-38B3-4698-9815-3669E391DE20}" type="pres">
      <dgm:prSet presAssocID="{B72E1A28-1C40-4F9C-B179-BF2311B43292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3D58F3-C0FF-41A3-8F9E-D0010912A0F9}" type="pres">
      <dgm:prSet presAssocID="{B72E1A28-1C40-4F9C-B179-BF2311B43292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714FA0-1DDA-4C2F-8B7B-F7F1014F57C2}" type="pres">
      <dgm:prSet presAssocID="{B72E1A28-1C40-4F9C-B179-BF2311B43292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5A9B34-F0CF-4D47-9D11-322124251794}" type="pres">
      <dgm:prSet presAssocID="{B72E1A28-1C40-4F9C-B179-BF2311B43292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2D77E4-44B0-458D-B38F-017E32B1497B}" type="pres">
      <dgm:prSet presAssocID="{B72E1A28-1C40-4F9C-B179-BF2311B43292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C49A1B9-7D0D-4A6A-9876-3058284FAFC0}" type="presOf" srcId="{60333DB4-DC65-4968-8C1E-86BBF0E3EEC1}" destId="{5BB53DB7-38B3-4698-9815-3669E391DE20}" srcOrd="0" destOrd="0" presId="urn:microsoft.com/office/officeart/2005/8/layout/vProcess5"/>
    <dgm:cxn modelId="{7A15653E-F595-4162-B0EC-7B5D37FE5641}" type="presOf" srcId="{D0D5FA95-EFAC-4FBC-912E-E3C8C9537073}" destId="{C7714FA0-1DDA-4C2F-8B7B-F7F1014F57C2}" srcOrd="1" destOrd="0" presId="urn:microsoft.com/office/officeart/2005/8/layout/vProcess5"/>
    <dgm:cxn modelId="{D688BC09-39BF-4EEC-8A6F-6B7BDA4CEB5A}" type="presOf" srcId="{9E5498FB-2659-41A4-B84C-84A70BB53D0F}" destId="{285A9B34-F0CF-4D47-9D11-322124251794}" srcOrd="1" destOrd="0" presId="urn:microsoft.com/office/officeart/2005/8/layout/vProcess5"/>
    <dgm:cxn modelId="{9210B8F7-A785-4F6B-83EF-A0FADEC7DF93}" srcId="{B72E1A28-1C40-4F9C-B179-BF2311B43292}" destId="{9E5498FB-2659-41A4-B84C-84A70BB53D0F}" srcOrd="1" destOrd="0" parTransId="{786F848F-E20A-42D5-A37A-DC073BE4A205}" sibTransId="{1F3FFA2E-2941-49AA-B833-84243485678A}"/>
    <dgm:cxn modelId="{8A18AEDA-51E9-4EFB-B242-09CAC874D08D}" type="presOf" srcId="{83112B3D-2E25-4AC4-BD25-094B15770628}" destId="{042D77E4-44B0-458D-B38F-017E32B1497B}" srcOrd="1" destOrd="0" presId="urn:microsoft.com/office/officeart/2005/8/layout/vProcess5"/>
    <dgm:cxn modelId="{177FB75C-314D-49C2-B551-3D141D058F25}" type="presOf" srcId="{D0D5FA95-EFAC-4FBC-912E-E3C8C9537073}" destId="{CCC40E04-7C4A-49D0-B9F9-62FBE4B75397}" srcOrd="0" destOrd="0" presId="urn:microsoft.com/office/officeart/2005/8/layout/vProcess5"/>
    <dgm:cxn modelId="{8DE81CB0-A391-495B-93ED-FF3417B48465}" type="presOf" srcId="{83112B3D-2E25-4AC4-BD25-094B15770628}" destId="{AED0D0E8-3347-4BC2-87F7-1AFC2F4A7963}" srcOrd="0" destOrd="0" presId="urn:microsoft.com/office/officeart/2005/8/layout/vProcess5"/>
    <dgm:cxn modelId="{D66589E6-3DA7-4BAD-9E84-27F03B332622}" type="presOf" srcId="{9E5498FB-2659-41A4-B84C-84A70BB53D0F}" destId="{4B98945A-63A6-4BF0-A335-E8BD3804D4C7}" srcOrd="0" destOrd="0" presId="urn:microsoft.com/office/officeart/2005/8/layout/vProcess5"/>
    <dgm:cxn modelId="{C39EEE00-4A74-42F3-B327-99610AAF1427}" type="presOf" srcId="{1F3FFA2E-2941-49AA-B833-84243485678A}" destId="{6D3D58F3-C0FF-41A3-8F9E-D0010912A0F9}" srcOrd="0" destOrd="0" presId="urn:microsoft.com/office/officeart/2005/8/layout/vProcess5"/>
    <dgm:cxn modelId="{87EC4C75-92EF-49EF-9490-BF4DC56D0CF6}" srcId="{B72E1A28-1C40-4F9C-B179-BF2311B43292}" destId="{83112B3D-2E25-4AC4-BD25-094B15770628}" srcOrd="2" destOrd="0" parTransId="{BCF3DAA4-A795-45AC-8886-70279810A234}" sibTransId="{295AE835-8A3D-44F8-8310-5A1BC68E9150}"/>
    <dgm:cxn modelId="{34E703FD-EA5B-45B2-B8EB-101AF8165B7B}" type="presOf" srcId="{B72E1A28-1C40-4F9C-B179-BF2311B43292}" destId="{EF2DB307-2421-4630-94D4-CF12D0579C31}" srcOrd="0" destOrd="0" presId="urn:microsoft.com/office/officeart/2005/8/layout/vProcess5"/>
    <dgm:cxn modelId="{22A3D1E6-1733-4BF8-BBB2-E1BB22BAF1A0}" srcId="{B72E1A28-1C40-4F9C-B179-BF2311B43292}" destId="{D0D5FA95-EFAC-4FBC-912E-E3C8C9537073}" srcOrd="0" destOrd="0" parTransId="{72A693CA-CC6F-4F92-90DB-2EBEA22ADD3C}" sibTransId="{60333DB4-DC65-4968-8C1E-86BBF0E3EEC1}"/>
    <dgm:cxn modelId="{AFE6E359-C978-4D2A-AE35-17C1A109B38C}" type="presParOf" srcId="{EF2DB307-2421-4630-94D4-CF12D0579C31}" destId="{278024DE-F67C-4E38-B2A1-E3E4018541CA}" srcOrd="0" destOrd="0" presId="urn:microsoft.com/office/officeart/2005/8/layout/vProcess5"/>
    <dgm:cxn modelId="{141FDD1E-3444-4B1A-A077-F45C1DD00EC2}" type="presParOf" srcId="{EF2DB307-2421-4630-94D4-CF12D0579C31}" destId="{CCC40E04-7C4A-49D0-B9F9-62FBE4B75397}" srcOrd="1" destOrd="0" presId="urn:microsoft.com/office/officeart/2005/8/layout/vProcess5"/>
    <dgm:cxn modelId="{9C7F8F8F-0D15-43F8-A49B-813F2F296B21}" type="presParOf" srcId="{EF2DB307-2421-4630-94D4-CF12D0579C31}" destId="{4B98945A-63A6-4BF0-A335-E8BD3804D4C7}" srcOrd="2" destOrd="0" presId="urn:microsoft.com/office/officeart/2005/8/layout/vProcess5"/>
    <dgm:cxn modelId="{4FAC7C05-BF48-47F9-A368-05DF32FE5DAC}" type="presParOf" srcId="{EF2DB307-2421-4630-94D4-CF12D0579C31}" destId="{AED0D0E8-3347-4BC2-87F7-1AFC2F4A7963}" srcOrd="3" destOrd="0" presId="urn:microsoft.com/office/officeart/2005/8/layout/vProcess5"/>
    <dgm:cxn modelId="{9E4ACD2C-F6B1-48E7-9938-282835DFCA3C}" type="presParOf" srcId="{EF2DB307-2421-4630-94D4-CF12D0579C31}" destId="{5BB53DB7-38B3-4698-9815-3669E391DE20}" srcOrd="4" destOrd="0" presId="urn:microsoft.com/office/officeart/2005/8/layout/vProcess5"/>
    <dgm:cxn modelId="{F83F43C4-FCBD-42BC-8272-E3DC98A94466}" type="presParOf" srcId="{EF2DB307-2421-4630-94D4-CF12D0579C31}" destId="{6D3D58F3-C0FF-41A3-8F9E-D0010912A0F9}" srcOrd="5" destOrd="0" presId="urn:microsoft.com/office/officeart/2005/8/layout/vProcess5"/>
    <dgm:cxn modelId="{5AC84BE3-71FE-4A7F-91CE-A7FA859779B3}" type="presParOf" srcId="{EF2DB307-2421-4630-94D4-CF12D0579C31}" destId="{C7714FA0-1DDA-4C2F-8B7B-F7F1014F57C2}" srcOrd="6" destOrd="0" presId="urn:microsoft.com/office/officeart/2005/8/layout/vProcess5"/>
    <dgm:cxn modelId="{4FA752A6-0916-48D8-8BF0-34A67CB2ED8C}" type="presParOf" srcId="{EF2DB307-2421-4630-94D4-CF12D0579C31}" destId="{285A9B34-F0CF-4D47-9D11-322124251794}" srcOrd="7" destOrd="0" presId="urn:microsoft.com/office/officeart/2005/8/layout/vProcess5"/>
    <dgm:cxn modelId="{8815F423-4531-4B08-A366-A92D3D10A374}" type="presParOf" srcId="{EF2DB307-2421-4630-94D4-CF12D0579C31}" destId="{042D77E4-44B0-458D-B38F-017E32B1497B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B410332-F181-464C-991A-EDE0EB4CCE42}" type="doc">
      <dgm:prSet loTypeId="urn:microsoft.com/office/officeart/2005/8/layout/process4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B1409BB-EC06-42FE-871C-1DEF8D3FA271}">
      <dgm:prSet/>
      <dgm:spPr/>
      <dgm:t>
        <a:bodyPr/>
        <a:lstStyle/>
        <a:p>
          <a:r>
            <a:rPr lang="en-US" dirty="0"/>
            <a:t>• Events, Sample Space, Probability Rules</a:t>
          </a:r>
        </a:p>
      </dgm:t>
    </dgm:pt>
    <dgm:pt modelId="{AD2532DA-31F8-40B1-98EE-373739FEBFDD}" type="parTrans" cxnId="{6612D18A-ED59-4E0B-B6B2-D20B7EB320A0}">
      <dgm:prSet/>
      <dgm:spPr/>
      <dgm:t>
        <a:bodyPr/>
        <a:lstStyle/>
        <a:p>
          <a:endParaRPr lang="en-US"/>
        </a:p>
      </dgm:t>
    </dgm:pt>
    <dgm:pt modelId="{D3437860-855D-4C80-849D-45ADF0B4EE2C}" type="sibTrans" cxnId="{6612D18A-ED59-4E0B-B6B2-D20B7EB320A0}">
      <dgm:prSet/>
      <dgm:spPr/>
      <dgm:t>
        <a:bodyPr/>
        <a:lstStyle/>
        <a:p>
          <a:endParaRPr lang="en-US"/>
        </a:p>
      </dgm:t>
    </dgm:pt>
    <dgm:pt modelId="{F8E79395-3E45-47FC-8178-B1A43D61062A}">
      <dgm:prSet/>
      <dgm:spPr/>
      <dgm:t>
        <a:bodyPr/>
        <a:lstStyle/>
        <a:p>
          <a:r>
            <a:rPr lang="en-US" dirty="0"/>
            <a:t>• Conditional Probability &amp; Bayes' Theorem</a:t>
          </a:r>
        </a:p>
      </dgm:t>
    </dgm:pt>
    <dgm:pt modelId="{1C966CF8-2C87-43E7-905D-8EC68260DE02}" type="parTrans" cxnId="{338D38BF-B8EE-4EA3-8721-2BA4D57C9654}">
      <dgm:prSet/>
      <dgm:spPr/>
      <dgm:t>
        <a:bodyPr/>
        <a:lstStyle/>
        <a:p>
          <a:endParaRPr lang="en-US"/>
        </a:p>
      </dgm:t>
    </dgm:pt>
    <dgm:pt modelId="{1DAAD90C-54B8-41A0-8C84-E93F9356ABB8}" type="sibTrans" cxnId="{338D38BF-B8EE-4EA3-8721-2BA4D57C9654}">
      <dgm:prSet/>
      <dgm:spPr/>
      <dgm:t>
        <a:bodyPr/>
        <a:lstStyle/>
        <a:p>
          <a:endParaRPr lang="en-US"/>
        </a:p>
      </dgm:t>
    </dgm:pt>
    <dgm:pt modelId="{8F6317CB-78AB-46CF-884A-709DB0CB6D35}">
      <dgm:prSet/>
      <dgm:spPr/>
      <dgm:t>
        <a:bodyPr/>
        <a:lstStyle/>
        <a:p>
          <a:r>
            <a:rPr lang="en-US"/>
            <a:t>• Real-world Examples</a:t>
          </a:r>
        </a:p>
      </dgm:t>
    </dgm:pt>
    <dgm:pt modelId="{82924604-68DA-45DD-93A4-1450E77654E3}" type="parTrans" cxnId="{E7AF67DA-4735-45FF-95B0-B1DF05B4321E}">
      <dgm:prSet/>
      <dgm:spPr/>
      <dgm:t>
        <a:bodyPr/>
        <a:lstStyle/>
        <a:p>
          <a:endParaRPr lang="en-US"/>
        </a:p>
      </dgm:t>
    </dgm:pt>
    <dgm:pt modelId="{B56EDE94-4890-43E4-9DEF-A965E6714944}" type="sibTrans" cxnId="{E7AF67DA-4735-45FF-95B0-B1DF05B4321E}">
      <dgm:prSet/>
      <dgm:spPr/>
      <dgm:t>
        <a:bodyPr/>
        <a:lstStyle/>
        <a:p>
          <a:endParaRPr lang="en-US"/>
        </a:p>
      </dgm:t>
    </dgm:pt>
    <dgm:pt modelId="{684F329F-FC14-4D37-AFD2-F20D3330BBD7}" type="pres">
      <dgm:prSet presAssocID="{FB410332-F181-464C-991A-EDE0EB4CCE4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89A79FD-271D-4A24-85AE-EE79CEF4FC2C}" type="pres">
      <dgm:prSet presAssocID="{8F6317CB-78AB-46CF-884A-709DB0CB6D35}" presName="boxAndChildren" presStyleCnt="0"/>
      <dgm:spPr/>
    </dgm:pt>
    <dgm:pt modelId="{84C19122-5A89-4F0E-A407-537028CAF69D}" type="pres">
      <dgm:prSet presAssocID="{8F6317CB-78AB-46CF-884A-709DB0CB6D35}" presName="parentTextBox" presStyleLbl="node1" presStyleIdx="0" presStyleCnt="3"/>
      <dgm:spPr/>
      <dgm:t>
        <a:bodyPr/>
        <a:lstStyle/>
        <a:p>
          <a:endParaRPr lang="en-US"/>
        </a:p>
      </dgm:t>
    </dgm:pt>
    <dgm:pt modelId="{ADBBCC32-887C-4729-BE5D-EBAD5AAFAF36}" type="pres">
      <dgm:prSet presAssocID="{1DAAD90C-54B8-41A0-8C84-E93F9356ABB8}" presName="sp" presStyleCnt="0"/>
      <dgm:spPr/>
    </dgm:pt>
    <dgm:pt modelId="{CD1169A6-DC08-4082-B660-8B234AEC016C}" type="pres">
      <dgm:prSet presAssocID="{F8E79395-3E45-47FC-8178-B1A43D61062A}" presName="arrowAndChildren" presStyleCnt="0"/>
      <dgm:spPr/>
    </dgm:pt>
    <dgm:pt modelId="{351801FF-2A00-455A-8281-6BF92FAD3807}" type="pres">
      <dgm:prSet presAssocID="{F8E79395-3E45-47FC-8178-B1A43D61062A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9C55D0A4-465F-42C2-8361-F58F4CA615E8}" type="pres">
      <dgm:prSet presAssocID="{D3437860-855D-4C80-849D-45ADF0B4EE2C}" presName="sp" presStyleCnt="0"/>
      <dgm:spPr/>
    </dgm:pt>
    <dgm:pt modelId="{5C48B327-5E8B-49BC-88B3-0B58F7B80B41}" type="pres">
      <dgm:prSet presAssocID="{5B1409BB-EC06-42FE-871C-1DEF8D3FA271}" presName="arrowAndChildren" presStyleCnt="0"/>
      <dgm:spPr/>
    </dgm:pt>
    <dgm:pt modelId="{1159FC2F-26D7-4F20-9762-63611725A25E}" type="pres">
      <dgm:prSet presAssocID="{5B1409BB-EC06-42FE-871C-1DEF8D3FA271}" presName="parentTextArrow" presStyleLbl="node1" presStyleIdx="2" presStyleCnt="3"/>
      <dgm:spPr/>
      <dgm:t>
        <a:bodyPr/>
        <a:lstStyle/>
        <a:p>
          <a:endParaRPr lang="en-US"/>
        </a:p>
      </dgm:t>
    </dgm:pt>
  </dgm:ptLst>
  <dgm:cxnLst>
    <dgm:cxn modelId="{DF57CE08-FF38-48B4-93D0-ADDE14323D2F}" type="presOf" srcId="{5B1409BB-EC06-42FE-871C-1DEF8D3FA271}" destId="{1159FC2F-26D7-4F20-9762-63611725A25E}" srcOrd="0" destOrd="0" presId="urn:microsoft.com/office/officeart/2005/8/layout/process4"/>
    <dgm:cxn modelId="{6612D18A-ED59-4E0B-B6B2-D20B7EB320A0}" srcId="{FB410332-F181-464C-991A-EDE0EB4CCE42}" destId="{5B1409BB-EC06-42FE-871C-1DEF8D3FA271}" srcOrd="0" destOrd="0" parTransId="{AD2532DA-31F8-40B1-98EE-373739FEBFDD}" sibTransId="{D3437860-855D-4C80-849D-45ADF0B4EE2C}"/>
    <dgm:cxn modelId="{B8CA0F62-16C2-4D5A-9BA5-36A26678BA6E}" type="presOf" srcId="{FB410332-F181-464C-991A-EDE0EB4CCE42}" destId="{684F329F-FC14-4D37-AFD2-F20D3330BBD7}" srcOrd="0" destOrd="0" presId="urn:microsoft.com/office/officeart/2005/8/layout/process4"/>
    <dgm:cxn modelId="{682DDE6C-A97B-4C91-842F-951437301616}" type="presOf" srcId="{F8E79395-3E45-47FC-8178-B1A43D61062A}" destId="{351801FF-2A00-455A-8281-6BF92FAD3807}" srcOrd="0" destOrd="0" presId="urn:microsoft.com/office/officeart/2005/8/layout/process4"/>
    <dgm:cxn modelId="{E7AF67DA-4735-45FF-95B0-B1DF05B4321E}" srcId="{FB410332-F181-464C-991A-EDE0EB4CCE42}" destId="{8F6317CB-78AB-46CF-884A-709DB0CB6D35}" srcOrd="2" destOrd="0" parTransId="{82924604-68DA-45DD-93A4-1450E77654E3}" sibTransId="{B56EDE94-4890-43E4-9DEF-A965E6714944}"/>
    <dgm:cxn modelId="{338D38BF-B8EE-4EA3-8721-2BA4D57C9654}" srcId="{FB410332-F181-464C-991A-EDE0EB4CCE42}" destId="{F8E79395-3E45-47FC-8178-B1A43D61062A}" srcOrd="1" destOrd="0" parTransId="{1C966CF8-2C87-43E7-905D-8EC68260DE02}" sibTransId="{1DAAD90C-54B8-41A0-8C84-E93F9356ABB8}"/>
    <dgm:cxn modelId="{81BC5EC7-E8A1-4989-85FE-33CEE1DCB134}" type="presOf" srcId="{8F6317CB-78AB-46CF-884A-709DB0CB6D35}" destId="{84C19122-5A89-4F0E-A407-537028CAF69D}" srcOrd="0" destOrd="0" presId="urn:microsoft.com/office/officeart/2005/8/layout/process4"/>
    <dgm:cxn modelId="{094AC216-9712-4B17-9844-60F1FEA6D0E1}" type="presParOf" srcId="{684F329F-FC14-4D37-AFD2-F20D3330BBD7}" destId="{089A79FD-271D-4A24-85AE-EE79CEF4FC2C}" srcOrd="0" destOrd="0" presId="urn:microsoft.com/office/officeart/2005/8/layout/process4"/>
    <dgm:cxn modelId="{F44153EE-EA28-4FA3-AAD6-F24F71FC5533}" type="presParOf" srcId="{089A79FD-271D-4A24-85AE-EE79CEF4FC2C}" destId="{84C19122-5A89-4F0E-A407-537028CAF69D}" srcOrd="0" destOrd="0" presId="urn:microsoft.com/office/officeart/2005/8/layout/process4"/>
    <dgm:cxn modelId="{806E0FB7-0C9B-4143-BE1D-5D65761BB45E}" type="presParOf" srcId="{684F329F-FC14-4D37-AFD2-F20D3330BBD7}" destId="{ADBBCC32-887C-4729-BE5D-EBAD5AAFAF36}" srcOrd="1" destOrd="0" presId="urn:microsoft.com/office/officeart/2005/8/layout/process4"/>
    <dgm:cxn modelId="{F48FA982-F004-4429-A0BF-91F5717E77A4}" type="presParOf" srcId="{684F329F-FC14-4D37-AFD2-F20D3330BBD7}" destId="{CD1169A6-DC08-4082-B660-8B234AEC016C}" srcOrd="2" destOrd="0" presId="urn:microsoft.com/office/officeart/2005/8/layout/process4"/>
    <dgm:cxn modelId="{174F20B2-07E8-484D-B0BA-BA08530692D0}" type="presParOf" srcId="{CD1169A6-DC08-4082-B660-8B234AEC016C}" destId="{351801FF-2A00-455A-8281-6BF92FAD3807}" srcOrd="0" destOrd="0" presId="urn:microsoft.com/office/officeart/2005/8/layout/process4"/>
    <dgm:cxn modelId="{55736C94-0C7C-453C-AE35-055B99A744A4}" type="presParOf" srcId="{684F329F-FC14-4D37-AFD2-F20D3330BBD7}" destId="{9C55D0A4-465F-42C2-8361-F58F4CA615E8}" srcOrd="3" destOrd="0" presId="urn:microsoft.com/office/officeart/2005/8/layout/process4"/>
    <dgm:cxn modelId="{261F724E-7E23-4467-86E0-A97EC564D172}" type="presParOf" srcId="{684F329F-FC14-4D37-AFD2-F20D3330BBD7}" destId="{5C48B327-5E8B-49BC-88B3-0B58F7B80B41}" srcOrd="4" destOrd="0" presId="urn:microsoft.com/office/officeart/2005/8/layout/process4"/>
    <dgm:cxn modelId="{C646B484-1EF4-469D-BC37-590EE1AF563E}" type="presParOf" srcId="{5C48B327-5E8B-49BC-88B3-0B58F7B80B41}" destId="{1159FC2F-26D7-4F20-9762-63611725A25E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8DDC0FA-45CC-4215-BF61-9573ED443C9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093B4509-4035-4074-9D56-40DC0280787B}">
      <dgm:prSet/>
      <dgm:spPr/>
      <dgm:t>
        <a:bodyPr/>
        <a:lstStyle/>
        <a:p>
          <a:r>
            <a:rPr lang="en-US" dirty="0"/>
            <a:t>Discrete: Bernoulli, Binomial, Poisson</a:t>
          </a:r>
        </a:p>
      </dgm:t>
    </dgm:pt>
    <dgm:pt modelId="{62A9EF01-1002-4474-9532-EEE4DA6D3A8F}" type="parTrans" cxnId="{D015E144-D2A8-4A72-B348-E5B113BC1247}">
      <dgm:prSet/>
      <dgm:spPr/>
      <dgm:t>
        <a:bodyPr/>
        <a:lstStyle/>
        <a:p>
          <a:endParaRPr lang="en-US"/>
        </a:p>
      </dgm:t>
    </dgm:pt>
    <dgm:pt modelId="{54E3A87A-52E5-4B16-899A-F120CDFA631B}" type="sibTrans" cxnId="{D015E144-D2A8-4A72-B348-E5B113BC1247}">
      <dgm:prSet/>
      <dgm:spPr/>
      <dgm:t>
        <a:bodyPr/>
        <a:lstStyle/>
        <a:p>
          <a:endParaRPr lang="en-US"/>
        </a:p>
      </dgm:t>
    </dgm:pt>
    <dgm:pt modelId="{B3C5C662-B72B-48C2-9B17-7CBF6380A96A}">
      <dgm:prSet/>
      <dgm:spPr/>
      <dgm:t>
        <a:bodyPr/>
        <a:lstStyle/>
        <a:p>
          <a:r>
            <a:rPr lang="en-US" dirty="0"/>
            <a:t>Continuous: Normal, Exponential</a:t>
          </a:r>
        </a:p>
      </dgm:t>
    </dgm:pt>
    <dgm:pt modelId="{554604D8-1933-4208-80F1-EE0EFE0C4115}" type="parTrans" cxnId="{22D9F22D-E3AA-435D-A3AA-3139378F26EE}">
      <dgm:prSet/>
      <dgm:spPr/>
      <dgm:t>
        <a:bodyPr/>
        <a:lstStyle/>
        <a:p>
          <a:endParaRPr lang="en-US"/>
        </a:p>
      </dgm:t>
    </dgm:pt>
    <dgm:pt modelId="{A4884916-12F1-492E-BBDC-A1E3BE2CF0C7}" type="sibTrans" cxnId="{22D9F22D-E3AA-435D-A3AA-3139378F26EE}">
      <dgm:prSet/>
      <dgm:spPr/>
      <dgm:t>
        <a:bodyPr/>
        <a:lstStyle/>
        <a:p>
          <a:endParaRPr lang="en-US"/>
        </a:p>
      </dgm:t>
    </dgm:pt>
    <dgm:pt modelId="{7F6EE130-D193-43A7-9F54-3008EC5E0B21}">
      <dgm:prSet/>
      <dgm:spPr/>
      <dgm:t>
        <a:bodyPr/>
        <a:lstStyle/>
        <a:p>
          <a:r>
            <a:rPr lang="en-US" dirty="0"/>
            <a:t>Central Limit Theorem</a:t>
          </a:r>
        </a:p>
      </dgm:t>
    </dgm:pt>
    <dgm:pt modelId="{9DF97450-F95A-48E0-AD14-885207F315F2}" type="parTrans" cxnId="{4C2DF641-3509-4B68-BF66-4C5FF9CBCE0C}">
      <dgm:prSet/>
      <dgm:spPr/>
      <dgm:t>
        <a:bodyPr/>
        <a:lstStyle/>
        <a:p>
          <a:endParaRPr lang="en-US"/>
        </a:p>
      </dgm:t>
    </dgm:pt>
    <dgm:pt modelId="{332325A3-5709-491E-A390-CEF71249D2E4}" type="sibTrans" cxnId="{4C2DF641-3509-4B68-BF66-4C5FF9CBCE0C}">
      <dgm:prSet/>
      <dgm:spPr/>
      <dgm:t>
        <a:bodyPr/>
        <a:lstStyle/>
        <a:p>
          <a:endParaRPr lang="en-US"/>
        </a:p>
      </dgm:t>
    </dgm:pt>
    <dgm:pt modelId="{A90B4187-39A8-4B99-B327-DB2C8B03C10B}" type="pres">
      <dgm:prSet presAssocID="{A8DDC0FA-45CC-4215-BF61-9573ED443C9D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A001167-4420-4780-8C3D-113A468D03E2}" type="pres">
      <dgm:prSet presAssocID="{093B4509-4035-4074-9D56-40DC0280787B}" presName="compNode" presStyleCnt="0"/>
      <dgm:spPr/>
    </dgm:pt>
    <dgm:pt modelId="{89E649EC-FCC2-4EDB-8EA7-CC13C3781499}" type="pres">
      <dgm:prSet presAssocID="{093B4509-4035-4074-9D56-40DC0280787B}" presName="bgRect" presStyleLbl="bgShp" presStyleIdx="0" presStyleCnt="3"/>
      <dgm:spPr/>
    </dgm:pt>
    <dgm:pt modelId="{D304C0F9-F2C8-4A0B-9B5C-AC19BA522C4F}" type="pres">
      <dgm:prSet presAssocID="{093B4509-4035-4074-9D56-40DC0280787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="" xmlns:dgm14="http://schemas.microsoft.com/office/drawing/2010/diagram" id="0" name="" descr="Lollipop"/>
        </a:ext>
      </dgm:extLst>
    </dgm:pt>
    <dgm:pt modelId="{B364C0C8-91AA-4DD9-A0F6-79E87E4DE74D}" type="pres">
      <dgm:prSet presAssocID="{093B4509-4035-4074-9D56-40DC0280787B}" presName="spaceRect" presStyleCnt="0"/>
      <dgm:spPr/>
    </dgm:pt>
    <dgm:pt modelId="{75026228-D7AA-4747-9A93-6F062E0D60CA}" type="pres">
      <dgm:prSet presAssocID="{093B4509-4035-4074-9D56-40DC0280787B}" presName="parTx" presStyleLbl="revTx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39FCF005-5122-4447-A4BB-80784943F8C5}" type="pres">
      <dgm:prSet presAssocID="{54E3A87A-52E5-4B16-899A-F120CDFA631B}" presName="sibTrans" presStyleCnt="0"/>
      <dgm:spPr/>
    </dgm:pt>
    <dgm:pt modelId="{25588D68-119E-438A-93F7-AB5E9385B882}" type="pres">
      <dgm:prSet presAssocID="{B3C5C662-B72B-48C2-9B17-7CBF6380A96A}" presName="compNode" presStyleCnt="0"/>
      <dgm:spPr/>
    </dgm:pt>
    <dgm:pt modelId="{E47B2BB2-D363-4EB9-806D-513F7E7B810A}" type="pres">
      <dgm:prSet presAssocID="{B3C5C662-B72B-48C2-9B17-7CBF6380A96A}" presName="bgRect" presStyleLbl="bgShp" presStyleIdx="1" presStyleCnt="3"/>
      <dgm:spPr/>
    </dgm:pt>
    <dgm:pt modelId="{63BEBEB1-0BCB-4A11-8B6A-A02F78D4C975}" type="pres">
      <dgm:prSet presAssocID="{B3C5C662-B72B-48C2-9B17-7CBF6380A96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="" xmlns:dgm14="http://schemas.microsoft.com/office/drawing/2010/diagram" id="0" name="" descr="Mathematics"/>
        </a:ext>
      </dgm:extLst>
    </dgm:pt>
    <dgm:pt modelId="{27E43C04-A1AC-4841-99B0-5FF5E92FDE7B}" type="pres">
      <dgm:prSet presAssocID="{B3C5C662-B72B-48C2-9B17-7CBF6380A96A}" presName="spaceRect" presStyleCnt="0"/>
      <dgm:spPr/>
    </dgm:pt>
    <dgm:pt modelId="{1D91578A-EBEC-4F0D-84A0-AB8D8F22A115}" type="pres">
      <dgm:prSet presAssocID="{B3C5C662-B72B-48C2-9B17-7CBF6380A96A}" presName="parTx" presStyleLbl="revTx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0F8FD269-BF64-4B72-A04C-BB79187AA2AB}" type="pres">
      <dgm:prSet presAssocID="{A4884916-12F1-492E-BBDC-A1E3BE2CF0C7}" presName="sibTrans" presStyleCnt="0"/>
      <dgm:spPr/>
    </dgm:pt>
    <dgm:pt modelId="{4CC21627-D838-408A-A8B0-631E8FD57563}" type="pres">
      <dgm:prSet presAssocID="{7F6EE130-D193-43A7-9F54-3008EC5E0B21}" presName="compNode" presStyleCnt="0"/>
      <dgm:spPr/>
    </dgm:pt>
    <dgm:pt modelId="{40FDFF94-7B2B-40C4-A5C6-E0970AD96167}" type="pres">
      <dgm:prSet presAssocID="{7F6EE130-D193-43A7-9F54-3008EC5E0B21}" presName="bgRect" presStyleLbl="bgShp" presStyleIdx="2" presStyleCnt="3"/>
      <dgm:spPr/>
    </dgm:pt>
    <dgm:pt modelId="{A73D8F4E-CE56-477D-8D6D-3C6EDF97F851}" type="pres">
      <dgm:prSet presAssocID="{7F6EE130-D193-43A7-9F54-3008EC5E0B2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="" xmlns:dgm14="http://schemas.microsoft.com/office/drawing/2010/diagram" id="0" name="" descr="Document"/>
        </a:ext>
      </dgm:extLst>
    </dgm:pt>
    <dgm:pt modelId="{565430E2-AC82-48A1-A359-3FBE01A89986}" type="pres">
      <dgm:prSet presAssocID="{7F6EE130-D193-43A7-9F54-3008EC5E0B21}" presName="spaceRect" presStyleCnt="0"/>
      <dgm:spPr/>
    </dgm:pt>
    <dgm:pt modelId="{F56A1818-AB07-423B-B1E3-50CC746FFE46}" type="pres">
      <dgm:prSet presAssocID="{7F6EE130-D193-43A7-9F54-3008EC5E0B21}" presName="parTx" presStyleLbl="revTx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5B18DCD7-1A9C-4356-AC58-DA662181506E}" type="presOf" srcId="{A8DDC0FA-45CC-4215-BF61-9573ED443C9D}" destId="{A90B4187-39A8-4B99-B327-DB2C8B03C10B}" srcOrd="0" destOrd="0" presId="urn:microsoft.com/office/officeart/2018/2/layout/IconVerticalSolidList"/>
    <dgm:cxn modelId="{22D9F22D-E3AA-435D-A3AA-3139378F26EE}" srcId="{A8DDC0FA-45CC-4215-BF61-9573ED443C9D}" destId="{B3C5C662-B72B-48C2-9B17-7CBF6380A96A}" srcOrd="1" destOrd="0" parTransId="{554604D8-1933-4208-80F1-EE0EFE0C4115}" sibTransId="{A4884916-12F1-492E-BBDC-A1E3BE2CF0C7}"/>
    <dgm:cxn modelId="{11F7D152-AD6C-4086-A68F-A028D42A5AF4}" type="presOf" srcId="{7F6EE130-D193-43A7-9F54-3008EC5E0B21}" destId="{F56A1818-AB07-423B-B1E3-50CC746FFE46}" srcOrd="0" destOrd="0" presId="urn:microsoft.com/office/officeart/2018/2/layout/IconVerticalSolidList"/>
    <dgm:cxn modelId="{F51CB12D-4637-4E2D-A5B4-439C1AC5BA68}" type="presOf" srcId="{B3C5C662-B72B-48C2-9B17-7CBF6380A96A}" destId="{1D91578A-EBEC-4F0D-84A0-AB8D8F22A115}" srcOrd="0" destOrd="0" presId="urn:microsoft.com/office/officeart/2018/2/layout/IconVerticalSolidList"/>
    <dgm:cxn modelId="{D015E144-D2A8-4A72-B348-E5B113BC1247}" srcId="{A8DDC0FA-45CC-4215-BF61-9573ED443C9D}" destId="{093B4509-4035-4074-9D56-40DC0280787B}" srcOrd="0" destOrd="0" parTransId="{62A9EF01-1002-4474-9532-EEE4DA6D3A8F}" sibTransId="{54E3A87A-52E5-4B16-899A-F120CDFA631B}"/>
    <dgm:cxn modelId="{4C2DF641-3509-4B68-BF66-4C5FF9CBCE0C}" srcId="{A8DDC0FA-45CC-4215-BF61-9573ED443C9D}" destId="{7F6EE130-D193-43A7-9F54-3008EC5E0B21}" srcOrd="2" destOrd="0" parTransId="{9DF97450-F95A-48E0-AD14-885207F315F2}" sibTransId="{332325A3-5709-491E-A390-CEF71249D2E4}"/>
    <dgm:cxn modelId="{14A05CB4-185B-4787-9781-FA46FCA7F15A}" type="presOf" srcId="{093B4509-4035-4074-9D56-40DC0280787B}" destId="{75026228-D7AA-4747-9A93-6F062E0D60CA}" srcOrd="0" destOrd="0" presId="urn:microsoft.com/office/officeart/2018/2/layout/IconVerticalSolidList"/>
    <dgm:cxn modelId="{4623F2BA-0141-4380-B369-C3AC84C9720D}" type="presParOf" srcId="{A90B4187-39A8-4B99-B327-DB2C8B03C10B}" destId="{DA001167-4420-4780-8C3D-113A468D03E2}" srcOrd="0" destOrd="0" presId="urn:microsoft.com/office/officeart/2018/2/layout/IconVerticalSolidList"/>
    <dgm:cxn modelId="{25B99040-D2F6-47EF-B872-F809E9F035B2}" type="presParOf" srcId="{DA001167-4420-4780-8C3D-113A468D03E2}" destId="{89E649EC-FCC2-4EDB-8EA7-CC13C3781499}" srcOrd="0" destOrd="0" presId="urn:microsoft.com/office/officeart/2018/2/layout/IconVerticalSolidList"/>
    <dgm:cxn modelId="{EAB9CEBE-CC4E-48BE-AA99-737E3FC41FEA}" type="presParOf" srcId="{DA001167-4420-4780-8C3D-113A468D03E2}" destId="{D304C0F9-F2C8-4A0B-9B5C-AC19BA522C4F}" srcOrd="1" destOrd="0" presId="urn:microsoft.com/office/officeart/2018/2/layout/IconVerticalSolidList"/>
    <dgm:cxn modelId="{81721B1D-465C-4ED6-8458-76DF43A7D9D2}" type="presParOf" srcId="{DA001167-4420-4780-8C3D-113A468D03E2}" destId="{B364C0C8-91AA-4DD9-A0F6-79E87E4DE74D}" srcOrd="2" destOrd="0" presId="urn:microsoft.com/office/officeart/2018/2/layout/IconVerticalSolidList"/>
    <dgm:cxn modelId="{9F0B3116-55C2-4F37-8B1A-01742B31C6EC}" type="presParOf" srcId="{DA001167-4420-4780-8C3D-113A468D03E2}" destId="{75026228-D7AA-4747-9A93-6F062E0D60CA}" srcOrd="3" destOrd="0" presId="urn:microsoft.com/office/officeart/2018/2/layout/IconVerticalSolidList"/>
    <dgm:cxn modelId="{F2F009F4-A237-4DCC-9D2E-88E32DF34F86}" type="presParOf" srcId="{A90B4187-39A8-4B99-B327-DB2C8B03C10B}" destId="{39FCF005-5122-4447-A4BB-80784943F8C5}" srcOrd="1" destOrd="0" presId="urn:microsoft.com/office/officeart/2018/2/layout/IconVerticalSolidList"/>
    <dgm:cxn modelId="{96D69BFD-7DB0-417C-979A-6EDD8B499E01}" type="presParOf" srcId="{A90B4187-39A8-4B99-B327-DB2C8B03C10B}" destId="{25588D68-119E-438A-93F7-AB5E9385B882}" srcOrd="2" destOrd="0" presId="urn:microsoft.com/office/officeart/2018/2/layout/IconVerticalSolidList"/>
    <dgm:cxn modelId="{DB56DA72-E946-45DE-B474-3DE8FF217E2D}" type="presParOf" srcId="{25588D68-119E-438A-93F7-AB5E9385B882}" destId="{E47B2BB2-D363-4EB9-806D-513F7E7B810A}" srcOrd="0" destOrd="0" presId="urn:microsoft.com/office/officeart/2018/2/layout/IconVerticalSolidList"/>
    <dgm:cxn modelId="{903CB064-2E56-46E8-BF61-9AB54FE43D4A}" type="presParOf" srcId="{25588D68-119E-438A-93F7-AB5E9385B882}" destId="{63BEBEB1-0BCB-4A11-8B6A-A02F78D4C975}" srcOrd="1" destOrd="0" presId="urn:microsoft.com/office/officeart/2018/2/layout/IconVerticalSolidList"/>
    <dgm:cxn modelId="{5C766B01-E708-49A2-8666-1BCB5D4EC09A}" type="presParOf" srcId="{25588D68-119E-438A-93F7-AB5E9385B882}" destId="{27E43C04-A1AC-4841-99B0-5FF5E92FDE7B}" srcOrd="2" destOrd="0" presId="urn:microsoft.com/office/officeart/2018/2/layout/IconVerticalSolidList"/>
    <dgm:cxn modelId="{FBF7480F-611F-4F56-B9B5-E4A1C0A84B23}" type="presParOf" srcId="{25588D68-119E-438A-93F7-AB5E9385B882}" destId="{1D91578A-EBEC-4F0D-84A0-AB8D8F22A115}" srcOrd="3" destOrd="0" presId="urn:microsoft.com/office/officeart/2018/2/layout/IconVerticalSolidList"/>
    <dgm:cxn modelId="{3955FE1D-5801-4D93-B8B3-90010AED82A5}" type="presParOf" srcId="{A90B4187-39A8-4B99-B327-DB2C8B03C10B}" destId="{0F8FD269-BF64-4B72-A04C-BB79187AA2AB}" srcOrd="3" destOrd="0" presId="urn:microsoft.com/office/officeart/2018/2/layout/IconVerticalSolidList"/>
    <dgm:cxn modelId="{AC60EFCC-2C04-41A1-8101-0AC67F35D6B2}" type="presParOf" srcId="{A90B4187-39A8-4B99-B327-DB2C8B03C10B}" destId="{4CC21627-D838-408A-A8B0-631E8FD57563}" srcOrd="4" destOrd="0" presId="urn:microsoft.com/office/officeart/2018/2/layout/IconVerticalSolidList"/>
    <dgm:cxn modelId="{B96D42EA-3D7A-41AC-89D8-302C3C98DE23}" type="presParOf" srcId="{4CC21627-D838-408A-A8B0-631E8FD57563}" destId="{40FDFF94-7B2B-40C4-A5C6-E0970AD96167}" srcOrd="0" destOrd="0" presId="urn:microsoft.com/office/officeart/2018/2/layout/IconVerticalSolidList"/>
    <dgm:cxn modelId="{4BEC7EF2-4D32-4866-9C91-6CBB5605D9BB}" type="presParOf" srcId="{4CC21627-D838-408A-A8B0-631E8FD57563}" destId="{A73D8F4E-CE56-477D-8D6D-3C6EDF97F851}" srcOrd="1" destOrd="0" presId="urn:microsoft.com/office/officeart/2018/2/layout/IconVerticalSolidList"/>
    <dgm:cxn modelId="{5CDCD0E1-C2FB-402A-80EE-5F3B14C03044}" type="presParOf" srcId="{4CC21627-D838-408A-A8B0-631E8FD57563}" destId="{565430E2-AC82-48A1-A359-3FBE01A89986}" srcOrd="2" destOrd="0" presId="urn:microsoft.com/office/officeart/2018/2/layout/IconVerticalSolidList"/>
    <dgm:cxn modelId="{C754B45D-2DBE-4C6C-8473-84248DBA9705}" type="presParOf" srcId="{4CC21627-D838-408A-A8B0-631E8FD57563}" destId="{F56A1818-AB07-423B-B1E3-50CC746FFE4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4703B19-CFD3-4346-9197-E5910DE8C3B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A7EAFE1-CFE9-4789-BD58-FEEA1DAFE1B2}">
      <dgm:prSet/>
      <dgm:spPr/>
      <dgm:t>
        <a:bodyPr/>
        <a:lstStyle/>
        <a:p>
          <a:r>
            <a:rPr lang="en-US" dirty="0"/>
            <a:t>• Sampling Methods</a:t>
          </a:r>
        </a:p>
      </dgm:t>
    </dgm:pt>
    <dgm:pt modelId="{233ED62C-8278-4830-9FED-2BE656FE5959}" type="parTrans" cxnId="{ACF44FD2-0DA3-45B1-A16F-5BB5502E852B}">
      <dgm:prSet/>
      <dgm:spPr/>
      <dgm:t>
        <a:bodyPr/>
        <a:lstStyle/>
        <a:p>
          <a:endParaRPr lang="en-US"/>
        </a:p>
      </dgm:t>
    </dgm:pt>
    <dgm:pt modelId="{A5073306-88F3-4B97-9026-025C33DD7E17}" type="sibTrans" cxnId="{ACF44FD2-0DA3-45B1-A16F-5BB5502E852B}">
      <dgm:prSet/>
      <dgm:spPr/>
      <dgm:t>
        <a:bodyPr/>
        <a:lstStyle/>
        <a:p>
          <a:endParaRPr lang="en-US"/>
        </a:p>
      </dgm:t>
    </dgm:pt>
    <dgm:pt modelId="{98EBA5A1-38C3-469F-B334-0E34BADC9A3D}">
      <dgm:prSet/>
      <dgm:spPr/>
      <dgm:t>
        <a:bodyPr/>
        <a:lstStyle/>
        <a:p>
          <a:r>
            <a:rPr lang="en-US" dirty="0"/>
            <a:t>• Hypothesis Testing (p-values, errors)</a:t>
          </a:r>
        </a:p>
      </dgm:t>
    </dgm:pt>
    <dgm:pt modelId="{8D5F1400-5F71-4877-84E5-29B744EDCA59}" type="parTrans" cxnId="{B7C93251-F446-44E7-952A-F07B27704134}">
      <dgm:prSet/>
      <dgm:spPr/>
      <dgm:t>
        <a:bodyPr/>
        <a:lstStyle/>
        <a:p>
          <a:endParaRPr lang="en-US"/>
        </a:p>
      </dgm:t>
    </dgm:pt>
    <dgm:pt modelId="{B7AC5876-6E51-4FAA-BFD5-68242D592533}" type="sibTrans" cxnId="{B7C93251-F446-44E7-952A-F07B27704134}">
      <dgm:prSet/>
      <dgm:spPr/>
      <dgm:t>
        <a:bodyPr/>
        <a:lstStyle/>
        <a:p>
          <a:endParaRPr lang="en-US"/>
        </a:p>
      </dgm:t>
    </dgm:pt>
    <dgm:pt modelId="{5A0A291A-39BA-48F4-87B6-37BBC6AF9027}">
      <dgm:prSet/>
      <dgm:spPr/>
      <dgm:t>
        <a:bodyPr/>
        <a:lstStyle/>
        <a:p>
          <a:r>
            <a:rPr lang="en-US"/>
            <a:t>• Confidence Intervals</a:t>
          </a:r>
        </a:p>
      </dgm:t>
    </dgm:pt>
    <dgm:pt modelId="{23B4221E-777A-4428-9188-5DC43B5BAF68}" type="parTrans" cxnId="{E6516136-40D1-42D2-90E4-16DF788A632B}">
      <dgm:prSet/>
      <dgm:spPr/>
      <dgm:t>
        <a:bodyPr/>
        <a:lstStyle/>
        <a:p>
          <a:endParaRPr lang="en-US"/>
        </a:p>
      </dgm:t>
    </dgm:pt>
    <dgm:pt modelId="{7B2B85BD-04D1-4F8D-AA87-0062BCFD0FB1}" type="sibTrans" cxnId="{E6516136-40D1-42D2-90E4-16DF788A632B}">
      <dgm:prSet/>
      <dgm:spPr/>
      <dgm:t>
        <a:bodyPr/>
        <a:lstStyle/>
        <a:p>
          <a:endParaRPr lang="en-US"/>
        </a:p>
      </dgm:t>
    </dgm:pt>
    <dgm:pt modelId="{8790BD38-CD5C-4350-A6E6-DB2AE4FBA2F7}" type="pres">
      <dgm:prSet presAssocID="{34703B19-CFD3-4346-9197-E5910DE8C3B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749975E-3306-4F6F-8002-177BCAF15582}" type="pres">
      <dgm:prSet presAssocID="{7A7EAFE1-CFE9-4789-BD58-FEEA1DAFE1B2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2641A7-C16D-4573-B0BC-C4963B90A91C}" type="pres">
      <dgm:prSet presAssocID="{A5073306-88F3-4B97-9026-025C33DD7E17}" presName="spacer" presStyleCnt="0"/>
      <dgm:spPr/>
    </dgm:pt>
    <dgm:pt modelId="{3AAB9E4B-06D3-42E2-AC81-DFBB80443B01}" type="pres">
      <dgm:prSet presAssocID="{98EBA5A1-38C3-469F-B334-0E34BADC9A3D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3B2423-591D-47D1-8284-3266389D5021}" type="pres">
      <dgm:prSet presAssocID="{B7AC5876-6E51-4FAA-BFD5-68242D592533}" presName="spacer" presStyleCnt="0"/>
      <dgm:spPr/>
    </dgm:pt>
    <dgm:pt modelId="{1A4FB68E-C5DD-41A6-AC40-BFA2BB997178}" type="pres">
      <dgm:prSet presAssocID="{5A0A291A-39BA-48F4-87B6-37BBC6AF902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9E46FC6-3CB7-45F7-AE82-583DEE6CADF2}" type="presOf" srcId="{5A0A291A-39BA-48F4-87B6-37BBC6AF9027}" destId="{1A4FB68E-C5DD-41A6-AC40-BFA2BB997178}" srcOrd="0" destOrd="0" presId="urn:microsoft.com/office/officeart/2005/8/layout/vList2"/>
    <dgm:cxn modelId="{15867336-A22F-4648-85BE-A1A3520ACC2B}" type="presOf" srcId="{98EBA5A1-38C3-469F-B334-0E34BADC9A3D}" destId="{3AAB9E4B-06D3-42E2-AC81-DFBB80443B01}" srcOrd="0" destOrd="0" presId="urn:microsoft.com/office/officeart/2005/8/layout/vList2"/>
    <dgm:cxn modelId="{B7C93251-F446-44E7-952A-F07B27704134}" srcId="{34703B19-CFD3-4346-9197-E5910DE8C3B4}" destId="{98EBA5A1-38C3-469F-B334-0E34BADC9A3D}" srcOrd="1" destOrd="0" parTransId="{8D5F1400-5F71-4877-84E5-29B744EDCA59}" sibTransId="{B7AC5876-6E51-4FAA-BFD5-68242D592533}"/>
    <dgm:cxn modelId="{63826C23-8206-4265-9EEF-1F5000A871A3}" type="presOf" srcId="{34703B19-CFD3-4346-9197-E5910DE8C3B4}" destId="{8790BD38-CD5C-4350-A6E6-DB2AE4FBA2F7}" srcOrd="0" destOrd="0" presId="urn:microsoft.com/office/officeart/2005/8/layout/vList2"/>
    <dgm:cxn modelId="{E6516136-40D1-42D2-90E4-16DF788A632B}" srcId="{34703B19-CFD3-4346-9197-E5910DE8C3B4}" destId="{5A0A291A-39BA-48F4-87B6-37BBC6AF9027}" srcOrd="2" destOrd="0" parTransId="{23B4221E-777A-4428-9188-5DC43B5BAF68}" sibTransId="{7B2B85BD-04D1-4F8D-AA87-0062BCFD0FB1}"/>
    <dgm:cxn modelId="{ACF44FD2-0DA3-45B1-A16F-5BB5502E852B}" srcId="{34703B19-CFD3-4346-9197-E5910DE8C3B4}" destId="{7A7EAFE1-CFE9-4789-BD58-FEEA1DAFE1B2}" srcOrd="0" destOrd="0" parTransId="{233ED62C-8278-4830-9FED-2BE656FE5959}" sibTransId="{A5073306-88F3-4B97-9026-025C33DD7E17}"/>
    <dgm:cxn modelId="{A33E2BC8-58D0-4E92-885E-C58AB1AA76E7}" type="presOf" srcId="{7A7EAFE1-CFE9-4789-BD58-FEEA1DAFE1B2}" destId="{8749975E-3306-4F6F-8002-177BCAF15582}" srcOrd="0" destOrd="0" presId="urn:microsoft.com/office/officeart/2005/8/layout/vList2"/>
    <dgm:cxn modelId="{7BB98931-723A-4246-B802-4DFE159E6ACC}" type="presParOf" srcId="{8790BD38-CD5C-4350-A6E6-DB2AE4FBA2F7}" destId="{8749975E-3306-4F6F-8002-177BCAF15582}" srcOrd="0" destOrd="0" presId="urn:microsoft.com/office/officeart/2005/8/layout/vList2"/>
    <dgm:cxn modelId="{A671409D-3592-4823-A38A-8198463664A8}" type="presParOf" srcId="{8790BD38-CD5C-4350-A6E6-DB2AE4FBA2F7}" destId="{062641A7-C16D-4573-B0BC-C4963B90A91C}" srcOrd="1" destOrd="0" presId="urn:microsoft.com/office/officeart/2005/8/layout/vList2"/>
    <dgm:cxn modelId="{F5DAD2CC-185B-40E5-82AA-9E42ADB73741}" type="presParOf" srcId="{8790BD38-CD5C-4350-A6E6-DB2AE4FBA2F7}" destId="{3AAB9E4B-06D3-42E2-AC81-DFBB80443B01}" srcOrd="2" destOrd="0" presId="urn:microsoft.com/office/officeart/2005/8/layout/vList2"/>
    <dgm:cxn modelId="{24BC9678-A147-42A8-8E5D-0890980249BE}" type="presParOf" srcId="{8790BD38-CD5C-4350-A6E6-DB2AE4FBA2F7}" destId="{DB3B2423-591D-47D1-8284-3266389D5021}" srcOrd="3" destOrd="0" presId="urn:microsoft.com/office/officeart/2005/8/layout/vList2"/>
    <dgm:cxn modelId="{686953D0-01C6-4938-86B2-BF0A0C95A17A}" type="presParOf" srcId="{8790BD38-CD5C-4350-A6E6-DB2AE4FBA2F7}" destId="{1A4FB68E-C5DD-41A6-AC40-BFA2BB99717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4382FEF-C736-4C11-90BC-9D3FEC09052A}" type="doc">
      <dgm:prSet loTypeId="urn:microsoft.com/office/officeart/2005/8/layout/hierarchy1" loCatId="hierarchy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798F0D7-DAAE-43A0-85EE-2708A3F42FEE}">
      <dgm:prSet/>
      <dgm:spPr/>
      <dgm:t>
        <a:bodyPr/>
        <a:lstStyle/>
        <a:p>
          <a:r>
            <a:rPr lang="en-US" dirty="0"/>
            <a:t>• Correlation vs. Causation</a:t>
          </a:r>
        </a:p>
      </dgm:t>
    </dgm:pt>
    <dgm:pt modelId="{124871BB-9A77-42D7-AD16-181C1D2F2048}" type="parTrans" cxnId="{0D4EDC06-24A5-4DB9-B1AE-0D8F85D80353}">
      <dgm:prSet/>
      <dgm:spPr/>
      <dgm:t>
        <a:bodyPr/>
        <a:lstStyle/>
        <a:p>
          <a:endParaRPr lang="en-US"/>
        </a:p>
      </dgm:t>
    </dgm:pt>
    <dgm:pt modelId="{A5EA8FDF-A029-4F30-8CD5-587407C2B5FB}" type="sibTrans" cxnId="{0D4EDC06-24A5-4DB9-B1AE-0D8F85D80353}">
      <dgm:prSet/>
      <dgm:spPr/>
      <dgm:t>
        <a:bodyPr/>
        <a:lstStyle/>
        <a:p>
          <a:endParaRPr lang="en-US"/>
        </a:p>
      </dgm:t>
    </dgm:pt>
    <dgm:pt modelId="{754E9B25-85BE-457A-BA36-9032737E9567}">
      <dgm:prSet/>
      <dgm:spPr/>
      <dgm:t>
        <a:bodyPr/>
        <a:lstStyle/>
        <a:p>
          <a:r>
            <a:rPr lang="en-US" dirty="0"/>
            <a:t>• Linear &amp; Logistic Regression</a:t>
          </a:r>
        </a:p>
      </dgm:t>
    </dgm:pt>
    <dgm:pt modelId="{78F00080-CB0E-48A0-90D8-31C8D6433838}" type="parTrans" cxnId="{94C8687E-DA5B-4BEF-ADA2-2435EFB9C01E}">
      <dgm:prSet/>
      <dgm:spPr/>
      <dgm:t>
        <a:bodyPr/>
        <a:lstStyle/>
        <a:p>
          <a:endParaRPr lang="en-US"/>
        </a:p>
      </dgm:t>
    </dgm:pt>
    <dgm:pt modelId="{B50546E1-A15A-4B88-8339-5E9549008742}" type="sibTrans" cxnId="{94C8687E-DA5B-4BEF-ADA2-2435EFB9C01E}">
      <dgm:prSet/>
      <dgm:spPr/>
      <dgm:t>
        <a:bodyPr/>
        <a:lstStyle/>
        <a:p>
          <a:endParaRPr lang="en-US"/>
        </a:p>
      </dgm:t>
    </dgm:pt>
    <dgm:pt modelId="{7327E5D9-BBD5-4225-B1B2-49F7ECA76087}">
      <dgm:prSet/>
      <dgm:spPr/>
      <dgm:t>
        <a:bodyPr/>
        <a:lstStyle/>
        <a:p>
          <a:r>
            <a:rPr lang="en-US" dirty="0"/>
            <a:t>• Application in Data Science</a:t>
          </a:r>
        </a:p>
      </dgm:t>
    </dgm:pt>
    <dgm:pt modelId="{64537660-4DEB-4627-BCD6-B4C4F9EE23CD}" type="parTrans" cxnId="{9BB2DF72-6182-47A3-9C96-D48CBC320EEF}">
      <dgm:prSet/>
      <dgm:spPr/>
      <dgm:t>
        <a:bodyPr/>
        <a:lstStyle/>
        <a:p>
          <a:endParaRPr lang="en-US"/>
        </a:p>
      </dgm:t>
    </dgm:pt>
    <dgm:pt modelId="{DA9F0537-F8E7-4460-8A0F-7EA9BCAEC756}" type="sibTrans" cxnId="{9BB2DF72-6182-47A3-9C96-D48CBC320EEF}">
      <dgm:prSet/>
      <dgm:spPr/>
      <dgm:t>
        <a:bodyPr/>
        <a:lstStyle/>
        <a:p>
          <a:endParaRPr lang="en-US"/>
        </a:p>
      </dgm:t>
    </dgm:pt>
    <dgm:pt modelId="{BCFBBC00-F956-42BB-B16A-72844E6E7AB6}" type="pres">
      <dgm:prSet presAssocID="{24382FEF-C736-4C11-90BC-9D3FEC09052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9E0DA6F-8812-44C1-AA7E-07669565A1A8}" type="pres">
      <dgm:prSet presAssocID="{1798F0D7-DAAE-43A0-85EE-2708A3F42FEE}" presName="hierRoot1" presStyleCnt="0"/>
      <dgm:spPr/>
    </dgm:pt>
    <dgm:pt modelId="{81E83E77-840D-44D8-9D55-5F8983549624}" type="pres">
      <dgm:prSet presAssocID="{1798F0D7-DAAE-43A0-85EE-2708A3F42FEE}" presName="composite" presStyleCnt="0"/>
      <dgm:spPr/>
    </dgm:pt>
    <dgm:pt modelId="{8ADA5695-1AAF-40CD-8E16-020BF110A553}" type="pres">
      <dgm:prSet presAssocID="{1798F0D7-DAAE-43A0-85EE-2708A3F42FEE}" presName="background" presStyleLbl="node0" presStyleIdx="0" presStyleCnt="3"/>
      <dgm:spPr/>
    </dgm:pt>
    <dgm:pt modelId="{C8CBD657-2F96-4A83-9B7E-BFB02A57DE4A}" type="pres">
      <dgm:prSet presAssocID="{1798F0D7-DAAE-43A0-85EE-2708A3F42FEE}" presName="text" presStyleLbl="fgAcc0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B75EE32-6585-4766-9391-4C75FFC92154}" type="pres">
      <dgm:prSet presAssocID="{1798F0D7-DAAE-43A0-85EE-2708A3F42FEE}" presName="hierChild2" presStyleCnt="0"/>
      <dgm:spPr/>
    </dgm:pt>
    <dgm:pt modelId="{97F1E6B2-B7D2-4413-9DE8-C2C9096AFD48}" type="pres">
      <dgm:prSet presAssocID="{754E9B25-85BE-457A-BA36-9032737E9567}" presName="hierRoot1" presStyleCnt="0"/>
      <dgm:spPr/>
    </dgm:pt>
    <dgm:pt modelId="{19E80549-EBE2-41C9-A967-738B7EF54681}" type="pres">
      <dgm:prSet presAssocID="{754E9B25-85BE-457A-BA36-9032737E9567}" presName="composite" presStyleCnt="0"/>
      <dgm:spPr/>
    </dgm:pt>
    <dgm:pt modelId="{48F2BB9D-2004-4482-8DCB-B6CF94E75937}" type="pres">
      <dgm:prSet presAssocID="{754E9B25-85BE-457A-BA36-9032737E9567}" presName="background" presStyleLbl="node0" presStyleIdx="1" presStyleCnt="3"/>
      <dgm:spPr/>
    </dgm:pt>
    <dgm:pt modelId="{DFBF2C42-40B9-4447-AA64-75A9C92AFAEC}" type="pres">
      <dgm:prSet presAssocID="{754E9B25-85BE-457A-BA36-9032737E9567}" presName="text" presStyleLbl="fgAcc0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1113632-15EC-4A5D-A474-31935C933969}" type="pres">
      <dgm:prSet presAssocID="{754E9B25-85BE-457A-BA36-9032737E9567}" presName="hierChild2" presStyleCnt="0"/>
      <dgm:spPr/>
    </dgm:pt>
    <dgm:pt modelId="{2D7E5B94-EC76-4D9F-998D-798C3D12F95B}" type="pres">
      <dgm:prSet presAssocID="{7327E5D9-BBD5-4225-B1B2-49F7ECA76087}" presName="hierRoot1" presStyleCnt="0"/>
      <dgm:spPr/>
    </dgm:pt>
    <dgm:pt modelId="{2D37658D-7E25-4CF3-B550-254A54020183}" type="pres">
      <dgm:prSet presAssocID="{7327E5D9-BBD5-4225-B1B2-49F7ECA76087}" presName="composite" presStyleCnt="0"/>
      <dgm:spPr/>
    </dgm:pt>
    <dgm:pt modelId="{B18EA9AE-B6AC-4664-943F-D92B575FB264}" type="pres">
      <dgm:prSet presAssocID="{7327E5D9-BBD5-4225-B1B2-49F7ECA76087}" presName="background" presStyleLbl="node0" presStyleIdx="2" presStyleCnt="3"/>
      <dgm:spPr/>
    </dgm:pt>
    <dgm:pt modelId="{61F3C810-546E-4821-859B-A49E6B726F98}" type="pres">
      <dgm:prSet presAssocID="{7327E5D9-BBD5-4225-B1B2-49F7ECA76087}" presName="text" presStyleLbl="fgAcc0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9EE5BFB-DF2D-490B-9172-1038A151BF87}" type="pres">
      <dgm:prSet presAssocID="{7327E5D9-BBD5-4225-B1B2-49F7ECA76087}" presName="hierChild2" presStyleCnt="0"/>
      <dgm:spPr/>
    </dgm:pt>
  </dgm:ptLst>
  <dgm:cxnLst>
    <dgm:cxn modelId="{94C8687E-DA5B-4BEF-ADA2-2435EFB9C01E}" srcId="{24382FEF-C736-4C11-90BC-9D3FEC09052A}" destId="{754E9B25-85BE-457A-BA36-9032737E9567}" srcOrd="1" destOrd="0" parTransId="{78F00080-CB0E-48A0-90D8-31C8D6433838}" sibTransId="{B50546E1-A15A-4B88-8339-5E9549008742}"/>
    <dgm:cxn modelId="{6082B775-409D-4F93-950D-81713342AFA8}" type="presOf" srcId="{24382FEF-C736-4C11-90BC-9D3FEC09052A}" destId="{BCFBBC00-F956-42BB-B16A-72844E6E7AB6}" srcOrd="0" destOrd="0" presId="urn:microsoft.com/office/officeart/2005/8/layout/hierarchy1"/>
    <dgm:cxn modelId="{9BB2DF72-6182-47A3-9C96-D48CBC320EEF}" srcId="{24382FEF-C736-4C11-90BC-9D3FEC09052A}" destId="{7327E5D9-BBD5-4225-B1B2-49F7ECA76087}" srcOrd="2" destOrd="0" parTransId="{64537660-4DEB-4627-BCD6-B4C4F9EE23CD}" sibTransId="{DA9F0537-F8E7-4460-8A0F-7EA9BCAEC756}"/>
    <dgm:cxn modelId="{31B4DA7B-2078-4155-8142-1AEC2206FCB9}" type="presOf" srcId="{7327E5D9-BBD5-4225-B1B2-49F7ECA76087}" destId="{61F3C810-546E-4821-859B-A49E6B726F98}" srcOrd="0" destOrd="0" presId="urn:microsoft.com/office/officeart/2005/8/layout/hierarchy1"/>
    <dgm:cxn modelId="{0D4EDC06-24A5-4DB9-B1AE-0D8F85D80353}" srcId="{24382FEF-C736-4C11-90BC-9D3FEC09052A}" destId="{1798F0D7-DAAE-43A0-85EE-2708A3F42FEE}" srcOrd="0" destOrd="0" parTransId="{124871BB-9A77-42D7-AD16-181C1D2F2048}" sibTransId="{A5EA8FDF-A029-4F30-8CD5-587407C2B5FB}"/>
    <dgm:cxn modelId="{E92773D1-2DE3-4944-9AA3-9E8CB5DBBDAF}" type="presOf" srcId="{754E9B25-85BE-457A-BA36-9032737E9567}" destId="{DFBF2C42-40B9-4447-AA64-75A9C92AFAEC}" srcOrd="0" destOrd="0" presId="urn:microsoft.com/office/officeart/2005/8/layout/hierarchy1"/>
    <dgm:cxn modelId="{821F3BF0-7125-4E91-B703-CEEFFC49C682}" type="presOf" srcId="{1798F0D7-DAAE-43A0-85EE-2708A3F42FEE}" destId="{C8CBD657-2F96-4A83-9B7E-BFB02A57DE4A}" srcOrd="0" destOrd="0" presId="urn:microsoft.com/office/officeart/2005/8/layout/hierarchy1"/>
    <dgm:cxn modelId="{E5A5A80F-C6C9-454C-B6BE-4C9B28E974AF}" type="presParOf" srcId="{BCFBBC00-F956-42BB-B16A-72844E6E7AB6}" destId="{C9E0DA6F-8812-44C1-AA7E-07669565A1A8}" srcOrd="0" destOrd="0" presId="urn:microsoft.com/office/officeart/2005/8/layout/hierarchy1"/>
    <dgm:cxn modelId="{35026AFC-AA8D-48DF-AF1B-DC11BD60E96D}" type="presParOf" srcId="{C9E0DA6F-8812-44C1-AA7E-07669565A1A8}" destId="{81E83E77-840D-44D8-9D55-5F8983549624}" srcOrd="0" destOrd="0" presId="urn:microsoft.com/office/officeart/2005/8/layout/hierarchy1"/>
    <dgm:cxn modelId="{2EDB90DF-B972-4A7A-969C-439BFD9B71B3}" type="presParOf" srcId="{81E83E77-840D-44D8-9D55-5F8983549624}" destId="{8ADA5695-1AAF-40CD-8E16-020BF110A553}" srcOrd="0" destOrd="0" presId="urn:microsoft.com/office/officeart/2005/8/layout/hierarchy1"/>
    <dgm:cxn modelId="{4A37246F-1444-4509-8FFF-B26EBCD6C0E3}" type="presParOf" srcId="{81E83E77-840D-44D8-9D55-5F8983549624}" destId="{C8CBD657-2F96-4A83-9B7E-BFB02A57DE4A}" srcOrd="1" destOrd="0" presId="urn:microsoft.com/office/officeart/2005/8/layout/hierarchy1"/>
    <dgm:cxn modelId="{E5FCB344-14D8-4554-A048-AA6353EC40BE}" type="presParOf" srcId="{C9E0DA6F-8812-44C1-AA7E-07669565A1A8}" destId="{0B75EE32-6585-4766-9391-4C75FFC92154}" srcOrd="1" destOrd="0" presId="urn:microsoft.com/office/officeart/2005/8/layout/hierarchy1"/>
    <dgm:cxn modelId="{C99634E3-29BA-46C1-80C0-23C48C97C807}" type="presParOf" srcId="{BCFBBC00-F956-42BB-B16A-72844E6E7AB6}" destId="{97F1E6B2-B7D2-4413-9DE8-C2C9096AFD48}" srcOrd="1" destOrd="0" presId="urn:microsoft.com/office/officeart/2005/8/layout/hierarchy1"/>
    <dgm:cxn modelId="{6D705D59-BAD7-46CA-8D77-89150B37F18E}" type="presParOf" srcId="{97F1E6B2-B7D2-4413-9DE8-C2C9096AFD48}" destId="{19E80549-EBE2-41C9-A967-738B7EF54681}" srcOrd="0" destOrd="0" presId="urn:microsoft.com/office/officeart/2005/8/layout/hierarchy1"/>
    <dgm:cxn modelId="{D2E1CB37-E16A-4329-A128-01F906280D8E}" type="presParOf" srcId="{19E80549-EBE2-41C9-A967-738B7EF54681}" destId="{48F2BB9D-2004-4482-8DCB-B6CF94E75937}" srcOrd="0" destOrd="0" presId="urn:microsoft.com/office/officeart/2005/8/layout/hierarchy1"/>
    <dgm:cxn modelId="{942CEC73-86D2-4214-A559-FA08C432EB8F}" type="presParOf" srcId="{19E80549-EBE2-41C9-A967-738B7EF54681}" destId="{DFBF2C42-40B9-4447-AA64-75A9C92AFAEC}" srcOrd="1" destOrd="0" presId="urn:microsoft.com/office/officeart/2005/8/layout/hierarchy1"/>
    <dgm:cxn modelId="{18ACAF3C-6E9C-4D4E-8183-5A056F811D75}" type="presParOf" srcId="{97F1E6B2-B7D2-4413-9DE8-C2C9096AFD48}" destId="{21113632-15EC-4A5D-A474-31935C933969}" srcOrd="1" destOrd="0" presId="urn:microsoft.com/office/officeart/2005/8/layout/hierarchy1"/>
    <dgm:cxn modelId="{60617D67-917F-4643-81F7-63209B31356F}" type="presParOf" srcId="{BCFBBC00-F956-42BB-B16A-72844E6E7AB6}" destId="{2D7E5B94-EC76-4D9F-998D-798C3D12F95B}" srcOrd="2" destOrd="0" presId="urn:microsoft.com/office/officeart/2005/8/layout/hierarchy1"/>
    <dgm:cxn modelId="{E263411C-EA9F-4D80-A722-972E8B90892F}" type="presParOf" srcId="{2D7E5B94-EC76-4D9F-998D-798C3D12F95B}" destId="{2D37658D-7E25-4CF3-B550-254A54020183}" srcOrd="0" destOrd="0" presId="urn:microsoft.com/office/officeart/2005/8/layout/hierarchy1"/>
    <dgm:cxn modelId="{970795FC-4BED-431D-8B35-5F554D689D06}" type="presParOf" srcId="{2D37658D-7E25-4CF3-B550-254A54020183}" destId="{B18EA9AE-B6AC-4664-943F-D92B575FB264}" srcOrd="0" destOrd="0" presId="urn:microsoft.com/office/officeart/2005/8/layout/hierarchy1"/>
    <dgm:cxn modelId="{123E8598-320A-4CEB-8675-322F4578627D}" type="presParOf" srcId="{2D37658D-7E25-4CF3-B550-254A54020183}" destId="{61F3C810-546E-4821-859B-A49E6B726F98}" srcOrd="1" destOrd="0" presId="urn:microsoft.com/office/officeart/2005/8/layout/hierarchy1"/>
    <dgm:cxn modelId="{C4F2F3EF-7CD2-4A48-B4C7-9E171C6E136A}" type="presParOf" srcId="{2D7E5B94-EC76-4D9F-998D-798C3D12F95B}" destId="{D9EE5BFB-DF2D-490B-9172-1038A151BF8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68CA1BE-3959-4F9B-8C15-1775B08F1BF7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EEB949D-1F57-40C3-9785-1A289B39DEC6}">
      <dgm:prSet/>
      <dgm:spPr/>
      <dgm:t>
        <a:bodyPr/>
        <a:lstStyle/>
        <a:p>
          <a:pPr>
            <a:defRPr cap="all"/>
          </a:pPr>
          <a:r>
            <a:rPr lang="en-US" dirty="0"/>
            <a:t>• Bias-Variance Tradeoff</a:t>
          </a:r>
        </a:p>
      </dgm:t>
    </dgm:pt>
    <dgm:pt modelId="{EE93351C-AFBF-4597-AFA8-87CCAD5B432C}" type="parTrans" cxnId="{B5BD73C7-C44B-4C35-9C75-B11C6D2467A3}">
      <dgm:prSet/>
      <dgm:spPr/>
      <dgm:t>
        <a:bodyPr/>
        <a:lstStyle/>
        <a:p>
          <a:endParaRPr lang="en-US"/>
        </a:p>
      </dgm:t>
    </dgm:pt>
    <dgm:pt modelId="{B4D8EC0E-EB4E-4952-8469-C36E28E45A07}" type="sibTrans" cxnId="{B5BD73C7-C44B-4C35-9C75-B11C6D2467A3}">
      <dgm:prSet/>
      <dgm:spPr/>
      <dgm:t>
        <a:bodyPr/>
        <a:lstStyle/>
        <a:p>
          <a:endParaRPr lang="en-US"/>
        </a:p>
      </dgm:t>
    </dgm:pt>
    <dgm:pt modelId="{9C91809F-C262-4287-B5A6-5842063C86C4}">
      <dgm:prSet/>
      <dgm:spPr/>
      <dgm:t>
        <a:bodyPr/>
        <a:lstStyle/>
        <a:p>
          <a:pPr>
            <a:defRPr cap="all"/>
          </a:pPr>
          <a:r>
            <a:rPr lang="en-US" dirty="0"/>
            <a:t>• Feature Scaling (Normalization vs. Standardization)</a:t>
          </a:r>
        </a:p>
      </dgm:t>
    </dgm:pt>
    <dgm:pt modelId="{2FC987C5-584F-4614-857A-A1E9AA139650}" type="parTrans" cxnId="{D3D03735-79FF-4E8A-8B20-7DBB49E018A5}">
      <dgm:prSet/>
      <dgm:spPr/>
      <dgm:t>
        <a:bodyPr/>
        <a:lstStyle/>
        <a:p>
          <a:endParaRPr lang="en-US"/>
        </a:p>
      </dgm:t>
    </dgm:pt>
    <dgm:pt modelId="{92573FC8-FCAC-4FF0-8BE0-F14F6D80896E}" type="sibTrans" cxnId="{D3D03735-79FF-4E8A-8B20-7DBB49E018A5}">
      <dgm:prSet/>
      <dgm:spPr/>
      <dgm:t>
        <a:bodyPr/>
        <a:lstStyle/>
        <a:p>
          <a:endParaRPr lang="en-US"/>
        </a:p>
      </dgm:t>
    </dgm:pt>
    <dgm:pt modelId="{D05C3E27-7104-4562-BC20-DEF8A91D1B09}">
      <dgm:prSet/>
      <dgm:spPr/>
      <dgm:t>
        <a:bodyPr/>
        <a:lstStyle/>
        <a:p>
          <a:pPr>
            <a:defRPr cap="all"/>
          </a:pPr>
          <a:r>
            <a:rPr lang="en-US" dirty="0"/>
            <a:t>• Model Evaluation Metrics</a:t>
          </a:r>
        </a:p>
      </dgm:t>
    </dgm:pt>
    <dgm:pt modelId="{3762DCF8-8079-4EF9-95F2-EDF15A8A0103}" type="parTrans" cxnId="{DE3B9B5B-27C7-42CD-BD85-E022BA6B1C40}">
      <dgm:prSet/>
      <dgm:spPr/>
      <dgm:t>
        <a:bodyPr/>
        <a:lstStyle/>
        <a:p>
          <a:endParaRPr lang="en-US"/>
        </a:p>
      </dgm:t>
    </dgm:pt>
    <dgm:pt modelId="{5E1267D0-F452-40A0-A6FB-E4DE65283E05}" type="sibTrans" cxnId="{DE3B9B5B-27C7-42CD-BD85-E022BA6B1C40}">
      <dgm:prSet/>
      <dgm:spPr/>
      <dgm:t>
        <a:bodyPr/>
        <a:lstStyle/>
        <a:p>
          <a:endParaRPr lang="en-US"/>
        </a:p>
      </dgm:t>
    </dgm:pt>
    <dgm:pt modelId="{4B4B4E6F-36E7-46F5-981E-B0916494C2E2}" type="pres">
      <dgm:prSet presAssocID="{E68CA1BE-3959-4F9B-8C15-1775B08F1BF7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7CC8196-9DCD-4EE7-A002-0CD6EB11BB0F}" type="pres">
      <dgm:prSet presAssocID="{FEEB949D-1F57-40C3-9785-1A289B39DEC6}" presName="compNode" presStyleCnt="0"/>
      <dgm:spPr/>
    </dgm:pt>
    <dgm:pt modelId="{8CD880EE-3800-4C9F-8636-F6B166203F9D}" type="pres">
      <dgm:prSet presAssocID="{FEEB949D-1F57-40C3-9785-1A289B39DEC6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CDB20823-504B-4882-A021-E10B266FCD9B}" type="pres">
      <dgm:prSet presAssocID="{FEEB949D-1F57-40C3-9785-1A289B39DEC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="" xmlns:dgm14="http://schemas.microsoft.com/office/drawing/2010/diagram" id="0" name="" descr="Venn Diagram"/>
        </a:ext>
      </dgm:extLst>
    </dgm:pt>
    <dgm:pt modelId="{903345BC-CCB7-4F4B-9CB0-09F76CA766EE}" type="pres">
      <dgm:prSet presAssocID="{FEEB949D-1F57-40C3-9785-1A289B39DEC6}" presName="spaceRect" presStyleCnt="0"/>
      <dgm:spPr/>
    </dgm:pt>
    <dgm:pt modelId="{D9FBC98D-E032-45B3-9FE1-FF87A0850E36}" type="pres">
      <dgm:prSet presAssocID="{FEEB949D-1F57-40C3-9785-1A289B39DEC6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1A8B55AF-67C7-494C-929B-AC477047F76D}" type="pres">
      <dgm:prSet presAssocID="{B4D8EC0E-EB4E-4952-8469-C36E28E45A07}" presName="sibTrans" presStyleCnt="0"/>
      <dgm:spPr/>
    </dgm:pt>
    <dgm:pt modelId="{0CD3E89B-9639-42B8-A5F1-75DA78715FC3}" type="pres">
      <dgm:prSet presAssocID="{9C91809F-C262-4287-B5A6-5842063C86C4}" presName="compNode" presStyleCnt="0"/>
      <dgm:spPr/>
    </dgm:pt>
    <dgm:pt modelId="{43789885-6563-410B-AA14-D63D7856E512}" type="pres">
      <dgm:prSet presAssocID="{9C91809F-C262-4287-B5A6-5842063C86C4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342C16DB-C3BB-4AF4-9CA4-A89914F6F686}" type="pres">
      <dgm:prSet presAssocID="{9C91809F-C262-4287-B5A6-5842063C86C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="" xmlns:dgm14="http://schemas.microsoft.com/office/drawing/2010/diagram" id="0" name="" descr="Processor"/>
        </a:ext>
      </dgm:extLst>
    </dgm:pt>
    <dgm:pt modelId="{25AF414D-B02F-4706-B068-CEA8263618ED}" type="pres">
      <dgm:prSet presAssocID="{9C91809F-C262-4287-B5A6-5842063C86C4}" presName="spaceRect" presStyleCnt="0"/>
      <dgm:spPr/>
    </dgm:pt>
    <dgm:pt modelId="{131F1B21-8F61-4579-8078-9766471756DB}" type="pres">
      <dgm:prSet presAssocID="{9C91809F-C262-4287-B5A6-5842063C86C4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897CB9D5-2C41-474D-889B-DF63C2E05C4A}" type="pres">
      <dgm:prSet presAssocID="{92573FC8-FCAC-4FF0-8BE0-F14F6D80896E}" presName="sibTrans" presStyleCnt="0"/>
      <dgm:spPr/>
    </dgm:pt>
    <dgm:pt modelId="{CF0C2831-3AF5-4004-8C29-C2C6125EFE9E}" type="pres">
      <dgm:prSet presAssocID="{D05C3E27-7104-4562-BC20-DEF8A91D1B09}" presName="compNode" presStyleCnt="0"/>
      <dgm:spPr/>
    </dgm:pt>
    <dgm:pt modelId="{1935F497-2A9A-4783-B68F-CFEC38FD03E9}" type="pres">
      <dgm:prSet presAssocID="{D05C3E27-7104-4562-BC20-DEF8A91D1B09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D02FC172-1F58-4668-908D-3ED9A5B16B89}" type="pres">
      <dgm:prSet presAssocID="{D05C3E27-7104-4562-BC20-DEF8A91D1B0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="" xmlns:dgm14="http://schemas.microsoft.com/office/drawing/2010/diagram" id="0" name="" descr="Checkmark"/>
        </a:ext>
      </dgm:extLst>
    </dgm:pt>
    <dgm:pt modelId="{5B42D6C6-766B-4C20-BA6C-0B355184538E}" type="pres">
      <dgm:prSet presAssocID="{D05C3E27-7104-4562-BC20-DEF8A91D1B09}" presName="spaceRect" presStyleCnt="0"/>
      <dgm:spPr/>
    </dgm:pt>
    <dgm:pt modelId="{1CE0B67E-C714-4D15-8F38-5A4D1EA9411B}" type="pres">
      <dgm:prSet presAssocID="{D05C3E27-7104-4562-BC20-DEF8A91D1B09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5BD73C7-C44B-4C35-9C75-B11C6D2467A3}" srcId="{E68CA1BE-3959-4F9B-8C15-1775B08F1BF7}" destId="{FEEB949D-1F57-40C3-9785-1A289B39DEC6}" srcOrd="0" destOrd="0" parTransId="{EE93351C-AFBF-4597-AFA8-87CCAD5B432C}" sibTransId="{B4D8EC0E-EB4E-4952-8469-C36E28E45A07}"/>
    <dgm:cxn modelId="{0BF45B45-CBD8-4C7D-AB96-5FAB414A742C}" type="presOf" srcId="{D05C3E27-7104-4562-BC20-DEF8A91D1B09}" destId="{1CE0B67E-C714-4D15-8F38-5A4D1EA9411B}" srcOrd="0" destOrd="0" presId="urn:microsoft.com/office/officeart/2018/5/layout/IconLeafLabelList"/>
    <dgm:cxn modelId="{A01D5238-C574-4E72-9C83-1E5DC2CDC591}" type="presOf" srcId="{FEEB949D-1F57-40C3-9785-1A289B39DEC6}" destId="{D9FBC98D-E032-45B3-9FE1-FF87A0850E36}" srcOrd="0" destOrd="0" presId="urn:microsoft.com/office/officeart/2018/5/layout/IconLeafLabelList"/>
    <dgm:cxn modelId="{D3D03735-79FF-4E8A-8B20-7DBB49E018A5}" srcId="{E68CA1BE-3959-4F9B-8C15-1775B08F1BF7}" destId="{9C91809F-C262-4287-B5A6-5842063C86C4}" srcOrd="1" destOrd="0" parTransId="{2FC987C5-584F-4614-857A-A1E9AA139650}" sibTransId="{92573FC8-FCAC-4FF0-8BE0-F14F6D80896E}"/>
    <dgm:cxn modelId="{E82A4D5A-4FDA-4567-8085-CB1979564AEF}" type="presOf" srcId="{E68CA1BE-3959-4F9B-8C15-1775B08F1BF7}" destId="{4B4B4E6F-36E7-46F5-981E-B0916494C2E2}" srcOrd="0" destOrd="0" presId="urn:microsoft.com/office/officeart/2018/5/layout/IconLeafLabelList"/>
    <dgm:cxn modelId="{93BF0374-4F81-4EE9-B4E6-1CECFFBBBCDC}" type="presOf" srcId="{9C91809F-C262-4287-B5A6-5842063C86C4}" destId="{131F1B21-8F61-4579-8078-9766471756DB}" srcOrd="0" destOrd="0" presId="urn:microsoft.com/office/officeart/2018/5/layout/IconLeafLabelList"/>
    <dgm:cxn modelId="{DE3B9B5B-27C7-42CD-BD85-E022BA6B1C40}" srcId="{E68CA1BE-3959-4F9B-8C15-1775B08F1BF7}" destId="{D05C3E27-7104-4562-BC20-DEF8A91D1B09}" srcOrd="2" destOrd="0" parTransId="{3762DCF8-8079-4EF9-95F2-EDF15A8A0103}" sibTransId="{5E1267D0-F452-40A0-A6FB-E4DE65283E05}"/>
    <dgm:cxn modelId="{8C537C09-9DB2-4D40-B541-8CE339601886}" type="presParOf" srcId="{4B4B4E6F-36E7-46F5-981E-B0916494C2E2}" destId="{27CC8196-9DCD-4EE7-A002-0CD6EB11BB0F}" srcOrd="0" destOrd="0" presId="urn:microsoft.com/office/officeart/2018/5/layout/IconLeafLabelList"/>
    <dgm:cxn modelId="{5042E0E3-FE17-4018-BDAD-3FB63FE78E5A}" type="presParOf" srcId="{27CC8196-9DCD-4EE7-A002-0CD6EB11BB0F}" destId="{8CD880EE-3800-4C9F-8636-F6B166203F9D}" srcOrd="0" destOrd="0" presId="urn:microsoft.com/office/officeart/2018/5/layout/IconLeafLabelList"/>
    <dgm:cxn modelId="{15FDA1D8-A6CD-48CC-B304-001E2A56322E}" type="presParOf" srcId="{27CC8196-9DCD-4EE7-A002-0CD6EB11BB0F}" destId="{CDB20823-504B-4882-A021-E10B266FCD9B}" srcOrd="1" destOrd="0" presId="urn:microsoft.com/office/officeart/2018/5/layout/IconLeafLabelList"/>
    <dgm:cxn modelId="{3CF9797D-3CD1-4A14-903A-6D041F5EA74A}" type="presParOf" srcId="{27CC8196-9DCD-4EE7-A002-0CD6EB11BB0F}" destId="{903345BC-CCB7-4F4B-9CB0-09F76CA766EE}" srcOrd="2" destOrd="0" presId="urn:microsoft.com/office/officeart/2018/5/layout/IconLeafLabelList"/>
    <dgm:cxn modelId="{B454CAEF-70E8-4579-89C9-C0E73700F0BA}" type="presParOf" srcId="{27CC8196-9DCD-4EE7-A002-0CD6EB11BB0F}" destId="{D9FBC98D-E032-45B3-9FE1-FF87A0850E36}" srcOrd="3" destOrd="0" presId="urn:microsoft.com/office/officeart/2018/5/layout/IconLeafLabelList"/>
    <dgm:cxn modelId="{38B504E1-7799-474F-9A91-4D32480673FB}" type="presParOf" srcId="{4B4B4E6F-36E7-46F5-981E-B0916494C2E2}" destId="{1A8B55AF-67C7-494C-929B-AC477047F76D}" srcOrd="1" destOrd="0" presId="urn:microsoft.com/office/officeart/2018/5/layout/IconLeafLabelList"/>
    <dgm:cxn modelId="{0902C11A-902E-414B-B0FF-555BBF4332C9}" type="presParOf" srcId="{4B4B4E6F-36E7-46F5-981E-B0916494C2E2}" destId="{0CD3E89B-9639-42B8-A5F1-75DA78715FC3}" srcOrd="2" destOrd="0" presId="urn:microsoft.com/office/officeart/2018/5/layout/IconLeafLabelList"/>
    <dgm:cxn modelId="{D65D99D5-6DEF-4FCF-8F18-C7FA9D35BF8F}" type="presParOf" srcId="{0CD3E89B-9639-42B8-A5F1-75DA78715FC3}" destId="{43789885-6563-410B-AA14-D63D7856E512}" srcOrd="0" destOrd="0" presId="urn:microsoft.com/office/officeart/2018/5/layout/IconLeafLabelList"/>
    <dgm:cxn modelId="{68EA6711-785E-4795-A5A5-BD38F46FE8AA}" type="presParOf" srcId="{0CD3E89B-9639-42B8-A5F1-75DA78715FC3}" destId="{342C16DB-C3BB-4AF4-9CA4-A89914F6F686}" srcOrd="1" destOrd="0" presId="urn:microsoft.com/office/officeart/2018/5/layout/IconLeafLabelList"/>
    <dgm:cxn modelId="{AA60C9A1-39F7-44BA-8D74-601D5333C845}" type="presParOf" srcId="{0CD3E89B-9639-42B8-A5F1-75DA78715FC3}" destId="{25AF414D-B02F-4706-B068-CEA8263618ED}" srcOrd="2" destOrd="0" presId="urn:microsoft.com/office/officeart/2018/5/layout/IconLeafLabelList"/>
    <dgm:cxn modelId="{B5CF9AA7-2B14-4F7C-B7DD-B63B5EDB5EFF}" type="presParOf" srcId="{0CD3E89B-9639-42B8-A5F1-75DA78715FC3}" destId="{131F1B21-8F61-4579-8078-9766471756DB}" srcOrd="3" destOrd="0" presId="urn:microsoft.com/office/officeart/2018/5/layout/IconLeafLabelList"/>
    <dgm:cxn modelId="{B12479E0-04B8-4854-9FE8-331721600BE7}" type="presParOf" srcId="{4B4B4E6F-36E7-46F5-981E-B0916494C2E2}" destId="{897CB9D5-2C41-474D-889B-DF63C2E05C4A}" srcOrd="3" destOrd="0" presId="urn:microsoft.com/office/officeart/2018/5/layout/IconLeafLabelList"/>
    <dgm:cxn modelId="{E90D700E-4427-491C-B336-F17F638CB047}" type="presParOf" srcId="{4B4B4E6F-36E7-46F5-981E-B0916494C2E2}" destId="{CF0C2831-3AF5-4004-8C29-C2C6125EFE9E}" srcOrd="4" destOrd="0" presId="urn:microsoft.com/office/officeart/2018/5/layout/IconLeafLabelList"/>
    <dgm:cxn modelId="{16CD1196-8F2A-4A7B-BC7E-98EBD3DB886A}" type="presParOf" srcId="{CF0C2831-3AF5-4004-8C29-C2C6125EFE9E}" destId="{1935F497-2A9A-4783-B68F-CFEC38FD03E9}" srcOrd="0" destOrd="0" presId="urn:microsoft.com/office/officeart/2018/5/layout/IconLeafLabelList"/>
    <dgm:cxn modelId="{E4FFC061-2A84-45E6-BD42-D28244188BA5}" type="presParOf" srcId="{CF0C2831-3AF5-4004-8C29-C2C6125EFE9E}" destId="{D02FC172-1F58-4668-908D-3ED9A5B16B89}" srcOrd="1" destOrd="0" presId="urn:microsoft.com/office/officeart/2018/5/layout/IconLeafLabelList"/>
    <dgm:cxn modelId="{93C2EE6B-D3C3-4D1E-A9F7-3C1C2B2BF1D4}" type="presParOf" srcId="{CF0C2831-3AF5-4004-8C29-C2C6125EFE9E}" destId="{5B42D6C6-766B-4C20-BA6C-0B355184538E}" srcOrd="2" destOrd="0" presId="urn:microsoft.com/office/officeart/2018/5/layout/IconLeafLabelList"/>
    <dgm:cxn modelId="{0A984994-21F1-464D-A206-084EF4FB7337}" type="presParOf" srcId="{CF0C2831-3AF5-4004-8C29-C2C6125EFE9E}" destId="{1CE0B67E-C714-4D15-8F38-5A4D1EA9411B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D3DF5E3-BA91-465B-B297-C3130D50BA65}">
      <dsp:nvSpPr>
        <dsp:cNvPr id="0" name=""/>
        <dsp:cNvSpPr/>
      </dsp:nvSpPr>
      <dsp:spPr>
        <a:xfrm>
          <a:off x="0" y="531"/>
          <a:ext cx="7886700" cy="12429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697323-E785-4BD0-95A1-2F01028EEC6A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B6A79-AD04-4314-92D5-D2E49F2F6DF4}">
      <dsp:nvSpPr>
        <dsp:cNvPr id="0" name=""/>
        <dsp:cNvSpPr/>
      </dsp:nvSpPr>
      <dsp:spPr>
        <a:xfrm>
          <a:off x="1435590" y="531"/>
          <a:ext cx="64511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• What is Statistics?</a:t>
          </a:r>
        </a:p>
      </dsp:txBody>
      <dsp:txXfrm>
        <a:off x="1435590" y="531"/>
        <a:ext cx="6451109" cy="1242935"/>
      </dsp:txXfrm>
    </dsp:sp>
    <dsp:sp modelId="{557F4C77-A27F-45BE-B200-657BC66A6560}">
      <dsp:nvSpPr>
        <dsp:cNvPr id="0" name=""/>
        <dsp:cNvSpPr/>
      </dsp:nvSpPr>
      <dsp:spPr>
        <a:xfrm>
          <a:off x="0" y="1554201"/>
          <a:ext cx="7886700" cy="12429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A7C3DA-EA59-4A2E-BB05-EF016481F881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9031C6-71A1-4A5A-90DB-97DA18520E35}">
      <dsp:nvSpPr>
        <dsp:cNvPr id="0" name=""/>
        <dsp:cNvSpPr/>
      </dsp:nvSpPr>
      <dsp:spPr>
        <a:xfrm>
          <a:off x="1435590" y="1554201"/>
          <a:ext cx="64511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• What is Probability?</a:t>
          </a:r>
        </a:p>
      </dsp:txBody>
      <dsp:txXfrm>
        <a:off x="1435590" y="1554201"/>
        <a:ext cx="6451109" cy="1242935"/>
      </dsp:txXfrm>
    </dsp:sp>
    <dsp:sp modelId="{A2DA86BD-86A5-4440-80AE-D20A7BBBD32D}">
      <dsp:nvSpPr>
        <dsp:cNvPr id="0" name=""/>
        <dsp:cNvSpPr/>
      </dsp:nvSpPr>
      <dsp:spPr>
        <a:xfrm>
          <a:off x="0" y="3107870"/>
          <a:ext cx="7886700" cy="12429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1F291A-E674-41F5-ADA4-36EC5940182E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F0713D-937D-43D0-81EB-D65E98B09D17}">
      <dsp:nvSpPr>
        <dsp:cNvPr id="0" name=""/>
        <dsp:cNvSpPr/>
      </dsp:nvSpPr>
      <dsp:spPr>
        <a:xfrm>
          <a:off x="1435590" y="3107870"/>
          <a:ext cx="64511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/>
            <a:t>• Importance in Data </a:t>
          </a:r>
          <a:r>
            <a:rPr lang="en-US" sz="2500" kern="1200" dirty="0" smtClean="0"/>
            <a:t>Analysis</a:t>
          </a:r>
          <a:endParaRPr lang="en-US" sz="2500" kern="1200" dirty="0"/>
        </a:p>
      </dsp:txBody>
      <dsp:txXfrm>
        <a:off x="1435590" y="3107870"/>
        <a:ext cx="6451109" cy="1242935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C40E04-7C4A-49D0-B9F9-62FBE4B75397}">
      <dsp:nvSpPr>
        <dsp:cNvPr id="0" name=""/>
        <dsp:cNvSpPr/>
      </dsp:nvSpPr>
      <dsp:spPr>
        <a:xfrm>
          <a:off x="0" y="0"/>
          <a:ext cx="6703695" cy="130540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/>
            <a:t>• Mean, Median, Mode</a:t>
          </a:r>
        </a:p>
      </dsp:txBody>
      <dsp:txXfrm>
        <a:off x="0" y="0"/>
        <a:ext cx="5371532" cy="1305401"/>
      </dsp:txXfrm>
    </dsp:sp>
    <dsp:sp modelId="{4B98945A-63A6-4BF0-A335-E8BD3804D4C7}">
      <dsp:nvSpPr>
        <dsp:cNvPr id="0" name=""/>
        <dsp:cNvSpPr/>
      </dsp:nvSpPr>
      <dsp:spPr>
        <a:xfrm>
          <a:off x="591502" y="1522968"/>
          <a:ext cx="6703695" cy="1305401"/>
        </a:xfrm>
        <a:prstGeom prst="roundRect">
          <a:avLst>
            <a:gd name="adj" fmla="val 10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• Variance, Standard Deviation</a:t>
          </a:r>
        </a:p>
      </dsp:txBody>
      <dsp:txXfrm>
        <a:off x="591502" y="1522968"/>
        <a:ext cx="5263681" cy="1305401"/>
      </dsp:txXfrm>
    </dsp:sp>
    <dsp:sp modelId="{AED0D0E8-3347-4BC2-87F7-1AFC2F4A7963}">
      <dsp:nvSpPr>
        <dsp:cNvPr id="0" name=""/>
        <dsp:cNvSpPr/>
      </dsp:nvSpPr>
      <dsp:spPr>
        <a:xfrm>
          <a:off x="1183004" y="3045936"/>
          <a:ext cx="6703695" cy="1305401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/>
            <a:t>• Data Visualization: Histograms, Boxplots, Scatter Plots</a:t>
          </a:r>
        </a:p>
      </dsp:txBody>
      <dsp:txXfrm>
        <a:off x="1183004" y="3045936"/>
        <a:ext cx="5263681" cy="1305401"/>
      </dsp:txXfrm>
    </dsp:sp>
    <dsp:sp modelId="{5BB53DB7-38B3-4698-9815-3669E391DE20}">
      <dsp:nvSpPr>
        <dsp:cNvPr id="0" name=""/>
        <dsp:cNvSpPr/>
      </dsp:nvSpPr>
      <dsp:spPr>
        <a:xfrm>
          <a:off x="5855184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5855184" y="989929"/>
        <a:ext cx="848510" cy="848510"/>
      </dsp:txXfrm>
    </dsp:sp>
    <dsp:sp modelId="{6D3D58F3-C0FF-41A3-8F9E-D0010912A0F9}">
      <dsp:nvSpPr>
        <dsp:cNvPr id="0" name=""/>
        <dsp:cNvSpPr/>
      </dsp:nvSpPr>
      <dsp:spPr>
        <a:xfrm>
          <a:off x="6446686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6446686" y="2504195"/>
        <a:ext cx="848510" cy="84851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4C19122-5A89-4F0E-A407-537028CAF69D}">
      <dsp:nvSpPr>
        <dsp:cNvPr id="0" name=""/>
        <dsp:cNvSpPr/>
      </dsp:nvSpPr>
      <dsp:spPr>
        <a:xfrm>
          <a:off x="0" y="3275482"/>
          <a:ext cx="7886700" cy="107508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/>
            <a:t>• Real-world Examples</a:t>
          </a:r>
        </a:p>
      </dsp:txBody>
      <dsp:txXfrm>
        <a:off x="0" y="3275482"/>
        <a:ext cx="7886700" cy="1075086"/>
      </dsp:txXfrm>
    </dsp:sp>
    <dsp:sp modelId="{351801FF-2A00-455A-8281-6BF92FAD3807}">
      <dsp:nvSpPr>
        <dsp:cNvPr id="0" name=""/>
        <dsp:cNvSpPr/>
      </dsp:nvSpPr>
      <dsp:spPr>
        <a:xfrm rot="10800000">
          <a:off x="0" y="1638125"/>
          <a:ext cx="7886700" cy="1653482"/>
        </a:xfrm>
        <a:prstGeom prst="upArrowCallou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/>
            <a:t>• Conditional Probability &amp; Bayes' Theorem</a:t>
          </a:r>
        </a:p>
      </dsp:txBody>
      <dsp:txXfrm rot="10800000">
        <a:off x="0" y="1638125"/>
        <a:ext cx="7886700" cy="1653482"/>
      </dsp:txXfrm>
    </dsp:sp>
    <dsp:sp modelId="{1159FC2F-26D7-4F20-9762-63611725A25E}">
      <dsp:nvSpPr>
        <dsp:cNvPr id="0" name=""/>
        <dsp:cNvSpPr/>
      </dsp:nvSpPr>
      <dsp:spPr>
        <a:xfrm rot="10800000">
          <a:off x="0" y="769"/>
          <a:ext cx="7886700" cy="1653482"/>
        </a:xfrm>
        <a:prstGeom prst="upArrowCallou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/>
            <a:t>• Events, Sample Space, Probability Rules</a:t>
          </a:r>
        </a:p>
      </dsp:txBody>
      <dsp:txXfrm rot="10800000">
        <a:off x="0" y="769"/>
        <a:ext cx="7886700" cy="1653482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=""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.svg>
</file>

<file path=ppt/media/image29.png>
</file>

<file path=ppt/media/image3.png>
</file>

<file path=ppt/media/image30.png>
</file>

<file path=ppt/media/image30.svg>
</file>

<file path=ppt/media/image31.png>
</file>

<file path=ppt/media/image32.png>
</file>

<file path=ppt/media/image32.svg>
</file>

<file path=ppt/media/image33.png>
</file>

<file path=ppt/media/image34.png>
</file>

<file path=ppt/media/image35.jpeg>
</file>

<file path=ppt/media/image36.png>
</file>

<file path=ppt/media/image37.png>
</file>

<file path=ppt/media/image38.jpeg>
</file>

<file path=ppt/media/image39.png>
</file>

<file path=ppt/media/image4.png>
</file>

<file path=ppt/media/image40.jpeg>
</file>

<file path=ppt/media/image41.jpe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jpeg>
</file>

<file path=ppt/media/image55.svg>
</file>

<file path=ppt/media/image57.svg>
</file>

<file path=ppt/media/image59.svg>
</file>

<file path=ppt/media/image6.png>
</file>

<file path=ppt/media/image7.png>
</file>

<file path=ppt/media/image7.svg>
</file>

<file path=ppt/media/image8.jpeg>
</file>

<file path=ppt/media/image9.jpe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3F23D8-1C62-4087-8970-6BFE36C66697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5F9FC-0EB4-4E43-921C-7CDB8A83D3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98120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5F9FC-0EB4-4E43-921C-7CDB8A83D353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263605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C5028C-AC90-4464-B71F-8E5398A68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83FFA8F-483F-46BC-8DD3-7FDD4C4CA4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E09D9E3-D659-464A-9B0A-579D85257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99413A2-8B34-416F-BAE5-0AB43149C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59419E4-F2B5-4D50-AEC1-ED6AA8F0C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51580981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80CD5A0-CBF7-4F40-95D9-E35317AE7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DC66128-371E-4E13-942F-EB1CC5EC6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CC53E6B-2921-4DD7-8D72-2B13E6A66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179B821-6DF3-4554-BBDA-A121F00B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B21F179-6217-4927-9403-7C5D391BA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04396026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2A66DFDE-5D1F-4601-A71B-F33833BDB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5031AEE3-2AE6-49B9-B43B-89704E4A7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F0F08A4-8372-4DE1-B368-30C1C721D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5D519B3-DBB4-4BA1-8F12-5A308C1E7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8E1ABF7-D630-456A-832D-FF4214EE8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61841893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9B9270A-2E5C-4EA1-84C8-8BFB6D1C7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AFC3A53-7615-4723-988E-0EEEFA4C5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7FEF07A-B98C-4592-9CB0-25595C3CD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4DE40B5-F9F1-44B7-82DB-F7534DE06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389155D-312B-48C6-B59D-12CA7222A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00265269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E9CF236-5669-4240-B339-6D1CC107A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0809B8F-8573-4ED1-88EC-68E2A04D2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81ECA5F-E5C3-470D-821A-4052A2B23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0D2AE9E-17FC-4715-AC9A-BCF26604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8892779-6A7E-46B4-BFAA-1264E8955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73617005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2F28841-EFCA-422F-9C56-9F89C4FF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967D6F8-5AE4-45BC-A3AA-2A724514A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70489FCB-8420-4F88-BE10-6259F1636A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9E1CBC2-4D7D-404C-B4D1-6CB31F947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26CB0B0-BA7D-4697-AFED-880EEBD56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055FDB4-711B-4B22-B2AB-FA0B4FCA8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03710389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D7686F-DFC3-4609-9092-FA80DB77F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0B68D8F-1F8F-45FA-84B8-1604D6D4B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68391FD-B914-4AF4-8B52-95A8DA9B3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4718D8A7-E141-4500-BCF5-094BB83A9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9D1094AC-C776-415A-B009-C184A388A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3DED41C2-7FB3-43C2-8419-6E04F0BA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28-06-2025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0483BA8C-7318-4F1F-B944-A518AFD27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0A7A42C4-1CF2-425A-AB94-4CE2D80F5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71881974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2086CB9-88C7-4847-8EF7-A64D3D93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BFA8DA4-D04D-4A94-9157-555E9F172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28-06-2025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89F88EE-2ED0-4E11-B77D-EDBE4FD22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BDD8E36-5F83-4E02-88FB-17BD22E6A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0692656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1E29360A-E779-4891-A2E5-A5EA1D8B6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28-06-2025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B632B3F-759B-455D-B3E2-F4431079D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CB9ABC30-B684-4F62-B56F-FB560D16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74866253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0969605-9510-4890-97DE-EEFA97B28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D4496B1-9D4D-49E9-A737-A8207922E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8199C5C-8FD4-4C6F-AF31-26DB7EA328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CAEC56C-C524-4716-85B3-07AB23B5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8D60A0D-A906-4EA4-B34C-B69761FB2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7724C5E-198B-455B-A166-E64A2EB2B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13443498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99EA2C9-AFEA-4897-90F5-A16C3A5DD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6B6A252A-20D5-4A06-ADFE-59E32D91D5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91740F6-AFAB-4E38-A0E8-3BD11FE30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0D8F9C9-5F84-407A-A1FA-438C9DA6C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EC8AE-FD76-4085-A0F8-6EBDE65228C0}" type="datetimeFigureOut">
              <a:rPr lang="en-IN" smtClean="0"/>
              <a:pPr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162BACC-F9A4-4367-A25F-31E289DF3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7DE4F58-F0A1-4376-89B7-8A531B61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50527708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40970B0-D5A7-4BE7-9AA3-200735BC8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3846BC0-71B7-4267-AE8F-FF78940ED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481130B-3E3F-469E-857D-5ED76B523A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EC8AE-FD76-4085-A0F8-6EBDE65228C0}" type="datetimeFigureOut">
              <a:rPr lang="en-IN" smtClean="0"/>
              <a:pPr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94C6A52-975F-4C79-A575-E790E87C72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95131C1-F108-4455-AF22-FE8703FEE4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5712C-4830-4677-BCFC-786BD3ACE243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681770A0-DAF3-4A4A-B4BB-82C321AD74D6}"/>
              </a:ext>
            </a:extLst>
          </p:cNvPr>
          <p:cNvSpPr txBox="1"/>
          <p:nvPr>
            <p:extLst>
              <p:ext uri="{1162E1C5-73C7-4A58-AE30-91384D911F3F}">
                <p184:classification xmlns="" xmlns:p184="http://schemas.microsoft.com/office/powerpoint/2018/4/main" val="ftr"/>
              </p:ext>
            </p:extLst>
          </p:nvPr>
        </p:nvSpPr>
        <p:spPr>
          <a:xfrm>
            <a:off x="190500" y="6545580"/>
            <a:ext cx="1728788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Sensitivity: LNT Construction Internal Use</a:t>
            </a:r>
          </a:p>
        </p:txBody>
      </p:sp>
    </p:spTree>
    <p:extLst>
      <p:ext uri="{BB962C8B-B14F-4D97-AF65-F5344CB8AC3E}">
        <p14:creationId xmlns="" xmlns:p14="http://schemas.microsoft.com/office/powerpoint/2010/main" val="1218994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mc:AlternateContent xmlns:mc="http://schemas.openxmlformats.org/markup-compatibility/2006">
    <mc:Choice xmlns="" xmlns:p14="http://schemas.microsoft.com/office/powerpoint/2010/main" Requires="p14">
      <p:transition p14:dur="0" advTm="3000"/>
    </mc:Choice>
    <mc:Fallback>
      <p:transition advTm="3000"/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oldbi.com/blog/educational-insights-analyzing-student-performance-with-bi-dashboards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ystloc.com/blog/a-brief-knowledge-on-sales-analysis-how-to-perform-an-effective-sales-analysis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erywellhealth.com/what-are-phase-1-clinical-trials-2249152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lidu.com/presentation-mean-median-mode-range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">
            <a:extLst>
              <a:ext uri="{FF2B5EF4-FFF2-40B4-BE49-F238E27FC236}">
                <a16:creationId xmlns="" xmlns:a16="http://schemas.microsoft.com/office/drawing/2014/main" id="{FE68A12A-E4BD-AFD2-90A9-08187A83C0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2701" r="13966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2"/>
            <a:ext cx="6858000" cy="2900518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Statistics and Probability for Data </a:t>
            </a:r>
            <a:r>
              <a:rPr lang="en-US" b="1" dirty="0" err="1" smtClean="0">
                <a:solidFill>
                  <a:srgbClr val="FFFFFF"/>
                </a:solidFill>
              </a:rPr>
              <a:t>Analyis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159404"/>
            <a:ext cx="6858000" cy="1098395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Understanding the Foundations of Data Science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36F422FA-E33E-A2CB-02B3-CC8DF1CAD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82E746-AC7E-EE22-D378-1E8C537C9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Variance, Standard Deviation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="" xmlns:a16="http://schemas.microsoft.com/office/drawing/2014/main" id="{12C04964-D8C7-C957-0C88-5ED12FC73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68362"/>
            <a:ext cx="7886700" cy="4896464"/>
          </a:xfrm>
        </p:spPr>
        <p:txBody>
          <a:bodyPr>
            <a:normAutofit/>
          </a:bodyPr>
          <a:lstStyle/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pPr marL="0" indent="0">
              <a:buNone/>
            </a:pPr>
            <a:r>
              <a:rPr lang="en-US" b="1" dirty="0"/>
              <a:t>Interpretation:</a:t>
            </a:r>
            <a:r>
              <a:rPr lang="en-US" dirty="0"/>
              <a:t> A standard deviation of </a:t>
            </a:r>
            <a:r>
              <a:rPr lang="en-US" b="1" dirty="0"/>
              <a:t>7.08</a:t>
            </a:r>
            <a:r>
              <a:rPr lang="en-US" dirty="0"/>
              <a:t> means most scores are within </a:t>
            </a:r>
            <a:r>
              <a:rPr lang="en-US" b="1" dirty="0"/>
              <a:t>7.08 points</a:t>
            </a:r>
            <a:r>
              <a:rPr lang="en-US" dirty="0"/>
              <a:t> of the mean </a:t>
            </a:r>
            <a:r>
              <a:rPr lang="en-US" b="1" dirty="0"/>
              <a:t>(84.71)</a:t>
            </a:r>
            <a:r>
              <a:rPr lang="en-US" dirty="0"/>
              <a:t>.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79586CDB-180B-679D-C06A-3AC6C5F55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652" y="1415845"/>
            <a:ext cx="6740013" cy="384932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90275872"/>
      </p:ext>
    </p:extLst>
  </p:cSld>
  <p:clrMapOvr>
    <a:masterClrMapping/>
  </p:clrMapOvr>
  <p:transition advTm="3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27CD24A7-D281-E1F6-BAE6-CBD7BC197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50219BC-98D0-2DEC-80FF-43DA25952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Histogram - Distribution of Data</a:t>
            </a:r>
          </a:p>
        </p:txBody>
      </p:sp>
      <p:pic>
        <p:nvPicPr>
          <p:cNvPr id="5122" name="Picture 2" descr="What is Histogram | Histogram in excel | How to draw a histogram in excel?">
            <a:extLst>
              <a:ext uri="{FF2B5EF4-FFF2-40B4-BE49-F238E27FC236}">
                <a16:creationId xmlns="" xmlns:a16="http://schemas.microsoft.com/office/drawing/2014/main" id="{171B37B6-8991-05DE-D7CD-AC2D9F7B24D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871" y="1460090"/>
            <a:ext cx="6725263" cy="471687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480327340"/>
      </p:ext>
    </p:extLst>
  </p:cSld>
  <p:clrMapOvr>
    <a:masterClrMapping/>
  </p:clrMapOvr>
  <p:transition advTm="3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17FEAE5C-546D-04D0-F6A2-966A0458D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C74DECF-07E8-1E0C-0F26-ABAAEEFC1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Boxplot - Summary of Data Spread</a:t>
            </a:r>
          </a:p>
        </p:txBody>
      </p:sp>
      <p:pic>
        <p:nvPicPr>
          <p:cNvPr id="6146" name="Picture 2" descr="Understanding Boxplots - KDnuggets">
            <a:extLst>
              <a:ext uri="{FF2B5EF4-FFF2-40B4-BE49-F238E27FC236}">
                <a16:creationId xmlns="" xmlns:a16="http://schemas.microsoft.com/office/drawing/2014/main" id="{EC6ACC5A-2092-FF19-4958-9C315DAEC28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8650" y="2029619"/>
            <a:ext cx="7886700" cy="3943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1747915066"/>
      </p:ext>
    </p:extLst>
  </p:cSld>
  <p:clrMapOvr>
    <a:masterClrMapping/>
  </p:clrMapOvr>
  <p:transition advTm="3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0F6793F5-6577-8507-1894-B369638AF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D9BA84-C653-DD7B-9F49-2B8880DA0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27359"/>
            <a:ext cx="8686800" cy="1325563"/>
          </a:xfrm>
        </p:spPr>
        <p:txBody>
          <a:bodyPr/>
          <a:lstStyle/>
          <a:p>
            <a:r>
              <a:rPr lang="en-US" b="1" dirty="0"/>
              <a:t>Scatterplot - Relationship Between Two Variables</a:t>
            </a:r>
          </a:p>
        </p:txBody>
      </p:sp>
      <p:pic>
        <p:nvPicPr>
          <p:cNvPr id="7170" name="Picture 2" descr="Scatterplots: Using, Examples, and Interpreting - Statistics By Jim">
            <a:extLst>
              <a:ext uri="{FF2B5EF4-FFF2-40B4-BE49-F238E27FC236}">
                <a16:creationId xmlns="" xmlns:a16="http://schemas.microsoft.com/office/drawing/2014/main" id="{D2AD1F9B-2109-A388-9F05-97B540CA7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553062"/>
            <a:ext cx="7886700" cy="489646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4164209869"/>
      </p:ext>
    </p:extLst>
  </p:cSld>
  <p:clrMapOvr>
    <a:masterClrMapping/>
  </p:clrMapOvr>
  <p:transition advTm="3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31B2A4E1-435D-645C-8F1D-89926C4FE6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b="25000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Probability Basics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="" xmlns:a16="http://schemas.microsoft.com/office/drawing/2014/main" id="{7087F849-844F-1663-D3BE-ABC02D0553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3796891421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advTm="3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E274E9C-5AFF-9590-EA97-CE8B77512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Events &amp; Sample Space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8D35F553-89CC-6084-CEB5-934828B43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1️⃣ Events &amp; Sample Space 🎲</a:t>
            </a:r>
          </a:p>
          <a:p>
            <a:pPr marL="0" indent="0">
              <a:buNone/>
            </a:pPr>
            <a:r>
              <a:rPr lang="en-US" dirty="0"/>
              <a:t>✅ </a:t>
            </a:r>
            <a:r>
              <a:rPr lang="en-US" b="1" dirty="0"/>
              <a:t>Sample Space (S):</a:t>
            </a:r>
            <a:r>
              <a:rPr lang="en-US" dirty="0"/>
              <a:t> The set of all possible outcomes.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Event (E):</a:t>
            </a:r>
            <a:r>
              <a:rPr lang="en-US" dirty="0"/>
              <a:t> A subset of the sample space.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📌 </a:t>
            </a:r>
            <a:r>
              <a:rPr lang="en-US" b="1" dirty="0"/>
              <a:t>Example (Rolling a Die 🎲):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Sample Space (S) = {1, 2, 3, 4, 5, 6}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Event (E): Getting an even number = {2, 4, 6}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416361687"/>
      </p:ext>
    </p:extLst>
  </p:cSld>
  <p:clrMapOvr>
    <a:masterClrMapping/>
  </p:clrMapOvr>
  <p:transition advTm="3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="" xmlns:a16="http://schemas.microsoft.com/office/drawing/2014/main" id="{F34CB4C6-ED1E-DD4A-A304-EDB89802E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3012061-E133-9F68-B0D0-1E350CFC8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57" y="2960716"/>
            <a:ext cx="3027251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47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Probability Rules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2A5DEA30-D29B-C5E0-1175-C6CFE2E288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8639" y="786653"/>
            <a:ext cx="5113250" cy="494520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61633304"/>
      </p:ext>
    </p:extLst>
  </p:cSld>
  <p:clrMapOvr>
    <a:masterClrMapping/>
  </p:clrMapOvr>
  <p:transition advTm="3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5504EC5-DFA1-C277-CC5E-BA3FDA797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Conditional Probability (P(A | B))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C0B8714-B79E-02B5-E04F-27228B702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✅ </a:t>
            </a:r>
            <a:r>
              <a:rPr lang="en-US" b="1" dirty="0"/>
              <a:t>Definition:</a:t>
            </a:r>
            <a:r>
              <a:rPr lang="en-US" dirty="0"/>
              <a:t> Probability of event A occurring </a:t>
            </a:r>
            <a:r>
              <a:rPr lang="en-US" b="1" dirty="0"/>
              <a:t>given</a:t>
            </a:r>
            <a:r>
              <a:rPr lang="en-US" dirty="0"/>
              <a:t> that event B has already occurred.</a:t>
            </a:r>
          </a:p>
          <a:p>
            <a:pPr marL="0" indent="0">
              <a:buNone/>
            </a:pPr>
            <a:r>
              <a:rPr lang="en-US" dirty="0"/>
              <a:t>📌 </a:t>
            </a:r>
            <a:r>
              <a:rPr lang="en-US" b="1" dirty="0"/>
              <a:t>Formula: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👉 </a:t>
            </a:r>
            <a:r>
              <a:rPr lang="en-US" b="1" dirty="0"/>
              <a:t>Example: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Event A:</a:t>
            </a:r>
            <a:r>
              <a:rPr lang="en-US" dirty="0"/>
              <a:t> A student passes a final exam.</a:t>
            </a:r>
          </a:p>
          <a:p>
            <a:pPr marL="0" indent="0">
              <a:buNone/>
            </a:pPr>
            <a:r>
              <a:rPr lang="en-US" b="1" dirty="0"/>
              <a:t>Event B:</a:t>
            </a:r>
            <a:r>
              <a:rPr lang="en-US" dirty="0"/>
              <a:t> The student attended all classes.</a:t>
            </a:r>
          </a:p>
          <a:p>
            <a:pPr marL="0" indent="0">
              <a:buNone/>
            </a:pPr>
            <a:r>
              <a:rPr lang="en-US" b="1" dirty="0"/>
              <a:t>P(A | B):</a:t>
            </a:r>
            <a:r>
              <a:rPr lang="en-US" dirty="0"/>
              <a:t> Probability that a student passes given they attended all classes.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1F22B6A1-8255-428A-35FC-9FE18BB73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553" y="2805657"/>
            <a:ext cx="2315344" cy="84848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524764374"/>
      </p:ext>
    </p:extLst>
  </p:cSld>
  <p:clrMapOvr>
    <a:masterClrMapping/>
  </p:clrMapOvr>
  <p:transition advTm="3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F71B3F72-A35E-C910-75B0-0301D4B4B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795AF9-933C-E0BF-A3E5-3E8926488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5779" y="1"/>
            <a:ext cx="7166273" cy="1103242"/>
          </a:xfrm>
        </p:spPr>
        <p:txBody>
          <a:bodyPr/>
          <a:lstStyle/>
          <a:p>
            <a:r>
              <a:rPr lang="en-US" b="1" dirty="0"/>
              <a:t>Bayes' Theorem (Reverse Probability)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48D1E77-CBE0-9151-24BC-E8BFB3637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12670"/>
            <a:ext cx="78867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✅ </a:t>
            </a:r>
            <a:r>
              <a:rPr lang="en-US" b="1" dirty="0"/>
              <a:t>Definition:</a:t>
            </a:r>
            <a:r>
              <a:rPr lang="en-US" dirty="0"/>
              <a:t> Used to update probabilities based on new evidence.</a:t>
            </a:r>
          </a:p>
          <a:p>
            <a:pPr marL="0" indent="0">
              <a:buNone/>
            </a:pPr>
            <a:r>
              <a:rPr lang="en-US" dirty="0"/>
              <a:t>📌 </a:t>
            </a:r>
            <a:r>
              <a:rPr lang="en-US" b="1" dirty="0"/>
              <a:t>Formula: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👉 </a:t>
            </a:r>
            <a:r>
              <a:rPr lang="en-US" b="1" dirty="0"/>
              <a:t>Example:</a:t>
            </a:r>
            <a:r>
              <a:rPr lang="en-US" dirty="0"/>
              <a:t> </a:t>
            </a:r>
            <a:r>
              <a:rPr lang="en-US" b="1" dirty="0"/>
              <a:t>Medical Test for Disease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P(Disease) = 0.01</a:t>
            </a:r>
            <a:r>
              <a:rPr lang="en-US" dirty="0"/>
              <a:t> (1% have the disease)</a:t>
            </a:r>
          </a:p>
          <a:p>
            <a:pPr marL="0" indent="0">
              <a:buNone/>
            </a:pPr>
            <a:r>
              <a:rPr lang="en-US" b="1" dirty="0"/>
              <a:t>P(Positive Test | Disease) = 0.95</a:t>
            </a:r>
            <a:r>
              <a:rPr lang="en-US" dirty="0"/>
              <a:t> (95% accurate test)</a:t>
            </a:r>
          </a:p>
          <a:p>
            <a:pPr marL="0" indent="0">
              <a:buNone/>
            </a:pPr>
            <a:r>
              <a:rPr lang="en-US" b="1" dirty="0"/>
              <a:t>P(Positive Test | No Disease) = 0.05</a:t>
            </a:r>
            <a:r>
              <a:rPr lang="en-US" dirty="0"/>
              <a:t> (5% false positive)</a:t>
            </a:r>
          </a:p>
          <a:p>
            <a:pPr marL="0" indent="0">
              <a:buNone/>
            </a:pPr>
            <a:r>
              <a:rPr lang="en-US" b="1" dirty="0"/>
              <a:t>P(Positive Test) = P(Positive | Disease) P(Disease) + P(Positive | No Disease) P(No Disease)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Using Bayes' Theorem → </a:t>
            </a:r>
            <a:r>
              <a:rPr lang="en-US" b="1" dirty="0"/>
              <a:t>Updated probability that a person has the disease given a positive test!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702DD7BB-A5A6-DCBC-C7D1-0243893F1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6152" y="1915293"/>
            <a:ext cx="2503989" cy="97539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42049137"/>
      </p:ext>
    </p:extLst>
  </p:cSld>
  <p:clrMapOvr>
    <a:masterClrMapping/>
  </p:clrMapOvr>
  <p:transition advTm="3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E315E4AC-A5FE-8B0A-2A6E-AF82972E8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BBEB597-B6EF-5511-8B69-030BC828E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Real World Examples</a:t>
            </a:r>
            <a:endParaRPr lang="en-US" b="1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14D84F56-D97A-3718-C6F9-C320B906C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1160"/>
            <a:ext cx="78867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Conditional Probability (P(A | B))</a:t>
            </a:r>
          </a:p>
          <a:p>
            <a:r>
              <a:rPr lang="en-US" dirty="0"/>
              <a:t>✅ </a:t>
            </a:r>
            <a:r>
              <a:rPr lang="en-US" b="1" dirty="0"/>
              <a:t>Spam Detection:</a:t>
            </a:r>
            <a:r>
              <a:rPr lang="en-US" dirty="0"/>
              <a:t> P(Email contains "lottery" | It is spam) → Helps filter spam.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Weather Forecasting:</a:t>
            </a:r>
            <a:r>
              <a:rPr lang="en-US" dirty="0"/>
              <a:t> P(Rain | Cloudy morning) → Higher chance of rain.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Bayes' Theorem (Updating Probabilities)</a:t>
            </a:r>
          </a:p>
          <a:p>
            <a:r>
              <a:rPr lang="en-US" dirty="0"/>
              <a:t>✅ </a:t>
            </a:r>
            <a:r>
              <a:rPr lang="en-US" b="1" dirty="0"/>
              <a:t>Medical Diagnosis:</a:t>
            </a:r>
            <a:r>
              <a:rPr lang="en-US" dirty="0"/>
              <a:t> P(Disease | Positive Test) → Adjusts for false positives.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Fraud Detection:</a:t>
            </a:r>
            <a:r>
              <a:rPr lang="en-US" dirty="0"/>
              <a:t> P(Fraud | Alert) → Reduces false alarms in banking.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💡 </a:t>
            </a:r>
            <a:r>
              <a:rPr lang="en-US" b="1" dirty="0"/>
              <a:t>Insight:</a:t>
            </a:r>
            <a:r>
              <a:rPr lang="en-US" dirty="0"/>
              <a:t> Used in AI, finance, healthcare, and weather prediction!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88698013"/>
      </p:ext>
    </p:extLst>
  </p:cSld>
  <p:clrMapOvr>
    <a:masterClrMapping/>
  </p:clrMapOvr>
  <p:transition advTm="3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-up of a green and blue background&#10;&#10;AI-generated content may be incorrect.">
            <a:extLst>
              <a:ext uri="{FF2B5EF4-FFF2-40B4-BE49-F238E27FC236}">
                <a16:creationId xmlns="" xmlns:a16="http://schemas.microsoft.com/office/drawing/2014/main" id="{B870B753-01E4-F32A-927F-E45F971B2DD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7412" r="12588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Introduction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="" xmlns:a16="http://schemas.microsoft.com/office/drawing/2014/main" id="{1030D658-495F-190F-2F03-C457FFEC66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217847360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advTm="3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45" y="1070800"/>
            <a:ext cx="2954766" cy="5583126"/>
          </a:xfrm>
        </p:spPr>
        <p:txBody>
          <a:bodyPr>
            <a:normAutofit/>
          </a:bodyPr>
          <a:lstStyle/>
          <a:p>
            <a:pPr algn="r"/>
            <a:r>
              <a:rPr lang="en-US" sz="3900"/>
              <a:t>Probability Distributions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="" xmlns:a16="http://schemas.microsoft.com/office/drawing/2014/main" id="{F9FF1D37-0C99-F017-B718-A747501189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489670549"/>
              </p:ext>
            </p:extLst>
          </p:nvPr>
        </p:nvGraphicFramePr>
        <p:xfrm>
          <a:off x="3831401" y="1070800"/>
          <a:ext cx="4683949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advTm="3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E4B45EC-460F-965D-0A94-5A072FD83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566" y="-45662"/>
            <a:ext cx="5992389" cy="1200361"/>
          </a:xfrm>
        </p:spPr>
        <p:txBody>
          <a:bodyPr anchor="ctr">
            <a:normAutofit/>
          </a:bodyPr>
          <a:lstStyle/>
          <a:p>
            <a:pPr lvl="0"/>
            <a:r>
              <a:rPr lang="en-US" sz="4000" b="1" dirty="0"/>
              <a:t>Bernoulli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055980F-E017-E26C-5770-E008FA217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799" y="2031101"/>
            <a:ext cx="3212238" cy="351194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✅ </a:t>
            </a:r>
            <a:r>
              <a:rPr lang="en-US" sz="2000" b="1" dirty="0"/>
              <a:t>Single trial</a:t>
            </a:r>
            <a:r>
              <a:rPr lang="en-US" sz="2000" dirty="0"/>
              <a:t> with two outcomes (Success = 1, Failure = 0).</a:t>
            </a:r>
            <a:br>
              <a:rPr lang="en-US" sz="2000" dirty="0"/>
            </a:br>
            <a:r>
              <a:rPr lang="en-US" sz="2000" dirty="0"/>
              <a:t>✅ </a:t>
            </a:r>
            <a:r>
              <a:rPr lang="en-US" sz="2000" b="1" dirty="0"/>
              <a:t>Example:</a:t>
            </a:r>
            <a:r>
              <a:rPr lang="en-US" sz="2000" dirty="0"/>
              <a:t> Tossing a coin (H = 1, T = 0).</a:t>
            </a:r>
            <a:br>
              <a:rPr lang="en-US" sz="2000" dirty="0"/>
            </a:br>
            <a:r>
              <a:rPr lang="en-US" sz="2000" dirty="0"/>
              <a:t>✅ </a:t>
            </a:r>
            <a:r>
              <a:rPr lang="en-US" sz="2000" b="1" dirty="0"/>
              <a:t>Formula: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624C006C-5DF2-12BF-37C7-F6C69F0F5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0803" y="1514922"/>
            <a:ext cx="4221014" cy="35952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5C5B3AD8-CEFE-F85E-F8EF-DCC0238BD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07" y="3951909"/>
            <a:ext cx="3368329" cy="52578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92115364"/>
      </p:ext>
    </p:extLst>
  </p:cSld>
  <p:clrMapOvr>
    <a:masterClrMapping/>
  </p:clrMapOvr>
  <p:transition advTm="3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="" xmlns:a16="http://schemas.microsoft.com/office/drawing/2014/main" id="{495EFDAD-E564-83D0-FA99-12F321F90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D86CF82-56DA-B2C3-FD65-55E852E07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703" y="-23100"/>
            <a:ext cx="5321256" cy="1200361"/>
          </a:xfrm>
        </p:spPr>
        <p:txBody>
          <a:bodyPr anchor="ctr">
            <a:normAutofit/>
          </a:bodyPr>
          <a:lstStyle/>
          <a:p>
            <a:pPr lvl="0"/>
            <a:r>
              <a:rPr lang="en-US" sz="4000" b="1" dirty="0"/>
              <a:t>Binomial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A71D6FE-C626-EC3A-66C0-9A92EBA29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799" y="2031101"/>
            <a:ext cx="3212238" cy="351194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✅ </a:t>
            </a:r>
            <a:r>
              <a:rPr lang="en-US" sz="2000" b="1" dirty="0"/>
              <a:t>n independent Bernoulli trials</a:t>
            </a:r>
            <a:r>
              <a:rPr lang="en-US" sz="2000" dirty="0"/>
              <a:t> → Count of successes.</a:t>
            </a:r>
          </a:p>
          <a:p>
            <a:pPr marL="0" indent="0"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✅ </a:t>
            </a:r>
            <a:r>
              <a:rPr lang="en-US" sz="2000" b="1" dirty="0"/>
              <a:t>Example:</a:t>
            </a:r>
            <a:r>
              <a:rPr lang="en-US" sz="2000" dirty="0"/>
              <a:t> Number of heads in </a:t>
            </a:r>
            <a:r>
              <a:rPr lang="en-US" sz="2000" b="1" dirty="0"/>
              <a:t>10 coin flips</a:t>
            </a:r>
            <a:r>
              <a:rPr lang="en-US" sz="2000" dirty="0"/>
              <a:t>.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dirty="0"/>
              <a:t>✅ </a:t>
            </a:r>
            <a:r>
              <a:rPr lang="en-US" sz="2000" b="1" dirty="0"/>
              <a:t>Formula: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Mean: </a:t>
            </a:r>
            <a:r>
              <a:rPr lang="en-US" sz="2000" dirty="0"/>
              <a:t>𝑛𝑝</a:t>
            </a:r>
          </a:p>
          <a:p>
            <a:pPr marL="0" indent="0">
              <a:buNone/>
            </a:pPr>
            <a:r>
              <a:rPr lang="it-IT" sz="2000" b="1" dirty="0"/>
              <a:t>Variance: </a:t>
            </a:r>
            <a:r>
              <a:rPr lang="it-IT" sz="2000" dirty="0"/>
              <a:t>𝑛𝑝(1−𝑝)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1CC7BF2F-18A1-95E6-679E-5500B046D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53" y="4262560"/>
            <a:ext cx="2979653" cy="4645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1EF6E936-1CF8-2B1E-D573-E91CFAA07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384" y="1789989"/>
            <a:ext cx="3867150" cy="310515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94377447"/>
      </p:ext>
    </p:extLst>
  </p:cSld>
  <p:clrMapOvr>
    <a:masterClrMapping/>
  </p:clrMapOvr>
  <p:transition advTm="3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="" xmlns:a16="http://schemas.microsoft.com/office/drawing/2014/main" id="{B9D578E2-54FD-9B7E-1253-2D4CDB11D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3AFF23-149F-3AA1-3208-B532752C5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789" y="0"/>
            <a:ext cx="5188521" cy="1200361"/>
          </a:xfrm>
        </p:spPr>
        <p:txBody>
          <a:bodyPr anchor="ctr">
            <a:normAutofit/>
          </a:bodyPr>
          <a:lstStyle/>
          <a:p>
            <a:pPr lvl="0"/>
            <a:r>
              <a:rPr lang="en-US" sz="4000" b="1" dirty="0"/>
              <a:t>Poisson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72E110F-F145-151E-D1E6-A9077B727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799" y="2031101"/>
            <a:ext cx="3556120" cy="351194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✅ </a:t>
            </a:r>
            <a:r>
              <a:rPr lang="en-US" sz="2000" b="1" dirty="0"/>
              <a:t>Events over fixed time/space</a:t>
            </a:r>
            <a:r>
              <a:rPr lang="en-US" sz="2000" dirty="0"/>
              <a:t> (rate </a:t>
            </a:r>
            <a:r>
              <a:rPr lang="en-US" sz="2000" b="1" dirty="0"/>
              <a:t>λ</a:t>
            </a:r>
            <a:r>
              <a:rPr lang="en-US" sz="2000" dirty="0"/>
              <a:t>).</a:t>
            </a:r>
          </a:p>
          <a:p>
            <a:pPr marL="0" indent="0"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✅ </a:t>
            </a:r>
            <a:r>
              <a:rPr lang="en-US" sz="2000" b="1" dirty="0"/>
              <a:t>Example:</a:t>
            </a:r>
            <a:r>
              <a:rPr lang="en-US" sz="2000" dirty="0"/>
              <a:t> Customer calls per hour.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dirty="0"/>
              <a:t>✅ </a:t>
            </a:r>
            <a:r>
              <a:rPr lang="en-US" sz="2000" b="1" dirty="0"/>
              <a:t>Formula: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✅ </a:t>
            </a:r>
            <a:r>
              <a:rPr lang="en-US" sz="2000" b="1" dirty="0"/>
              <a:t>Mean &amp; Variance:</a:t>
            </a:r>
            <a:r>
              <a:rPr lang="en-US" sz="2000" dirty="0"/>
              <a:t> </a:t>
            </a:r>
            <a:r>
              <a:rPr lang="el-GR" sz="2000" dirty="0"/>
              <a:t>λ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14D6BF82-099F-FA2D-38B5-DBB41C943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543" y="4349448"/>
            <a:ext cx="2465714" cy="5456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D7FB5F6D-0D6A-85AF-B8D5-8EAB64E77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001" y="1862137"/>
            <a:ext cx="3848100" cy="313372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14628223"/>
      </p:ext>
    </p:extLst>
  </p:cSld>
  <p:clrMapOvr>
    <a:masterClrMapping/>
  </p:clrMapOvr>
  <p:transition advTm="3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="" xmlns:a16="http://schemas.microsoft.com/office/drawing/2014/main" id="{5D019F68-8573-C472-AE2A-2821FFCAD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1030295-970F-C7C8-A0AB-6EE352BE4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949" y="-74199"/>
            <a:ext cx="7524576" cy="1200361"/>
          </a:xfrm>
        </p:spPr>
        <p:txBody>
          <a:bodyPr anchor="ctr">
            <a:noAutofit/>
          </a:bodyPr>
          <a:lstStyle/>
          <a:p>
            <a:pPr lvl="0"/>
            <a:r>
              <a:rPr lang="en-US" sz="4000" b="1" dirty="0"/>
              <a:t>Normal Distribution (Gaussian)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9D7E1D2-F585-50A7-FE49-5EA5566A1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799" y="2031101"/>
            <a:ext cx="3556120" cy="351194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✅ </a:t>
            </a:r>
            <a:r>
              <a:rPr lang="en-US" sz="2000" b="1" dirty="0"/>
              <a:t>Symmetric, bell-shaped</a:t>
            </a:r>
            <a:r>
              <a:rPr lang="en-US" sz="2000" dirty="0"/>
              <a:t> curve.</a:t>
            </a:r>
            <a:br>
              <a:rPr lang="en-US" sz="2000" dirty="0"/>
            </a:br>
            <a:r>
              <a:rPr lang="en-US" sz="2000" dirty="0"/>
              <a:t>✅ </a:t>
            </a:r>
            <a:r>
              <a:rPr lang="en-US" sz="2000" b="1" dirty="0"/>
              <a:t>Mean (μ) &amp; Standard Deviation (σ)</a:t>
            </a:r>
            <a:r>
              <a:rPr lang="en-US" sz="2000" dirty="0"/>
              <a:t> control the shape.</a:t>
            </a:r>
            <a:br>
              <a:rPr lang="en-US" sz="2000" dirty="0"/>
            </a:br>
            <a:r>
              <a:rPr lang="en-US" sz="2000" dirty="0"/>
              <a:t>✅ </a:t>
            </a:r>
            <a:r>
              <a:rPr lang="en-US" sz="2000" b="1" dirty="0"/>
              <a:t>Example:</a:t>
            </a:r>
            <a:r>
              <a:rPr lang="en-US" sz="2000" dirty="0"/>
              <a:t> Heights of people, IQ scores.</a:t>
            </a:r>
            <a:br>
              <a:rPr lang="en-US" sz="2000" dirty="0"/>
            </a:br>
            <a:r>
              <a:rPr lang="en-US" sz="2000" dirty="0"/>
              <a:t>✅ </a:t>
            </a:r>
            <a:r>
              <a:rPr lang="en-US" sz="2000" b="1" dirty="0"/>
              <a:t>Formula: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275EF95-E324-9A7C-9A88-C868D8AE9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49" y="4259364"/>
            <a:ext cx="2572085" cy="10601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EEA4E03-2DEC-D24B-D340-80EE5E85E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441" y="1693797"/>
            <a:ext cx="3810000" cy="309562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868708033"/>
      </p:ext>
    </p:extLst>
  </p:cSld>
  <p:clrMapOvr>
    <a:masterClrMapping/>
  </p:clrMapOvr>
  <p:transition advTm="3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="" xmlns:a16="http://schemas.microsoft.com/office/drawing/2014/main" id="{C8C321C2-0D3B-41E7-99D6-F472901F8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14977B-5CC8-E5D3-F6E1-F2B8FE927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0800" y="-79062"/>
            <a:ext cx="5498237" cy="1200361"/>
          </a:xfrm>
        </p:spPr>
        <p:txBody>
          <a:bodyPr anchor="ctr">
            <a:noAutofit/>
          </a:bodyPr>
          <a:lstStyle/>
          <a:p>
            <a:pPr lvl="0"/>
            <a:r>
              <a:rPr lang="en-US" sz="4000" b="1" dirty="0"/>
              <a:t>Exponential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2DAF163-6D58-361D-C593-C3477920A4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799" y="2031101"/>
            <a:ext cx="3556120" cy="351194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✅ </a:t>
            </a:r>
            <a:r>
              <a:rPr lang="en-US" sz="2000" b="1" dirty="0"/>
              <a:t>Models time between events</a:t>
            </a:r>
            <a:r>
              <a:rPr lang="en-US" sz="2000" dirty="0"/>
              <a:t> in a Poisson process.</a:t>
            </a:r>
            <a:br>
              <a:rPr lang="en-US" sz="2000" dirty="0"/>
            </a:br>
            <a:r>
              <a:rPr lang="en-US" sz="2000" dirty="0"/>
              <a:t>✅ </a:t>
            </a:r>
            <a:r>
              <a:rPr lang="en-US" sz="2000" b="1" dirty="0"/>
              <a:t>Parameter λ (rate)</a:t>
            </a:r>
            <a:r>
              <a:rPr lang="en-US" sz="2000" dirty="0"/>
              <a:t> determines the speed of decay.</a:t>
            </a:r>
            <a:br>
              <a:rPr lang="en-US" sz="2000" dirty="0"/>
            </a:br>
            <a:r>
              <a:rPr lang="en-US" sz="2000" dirty="0"/>
              <a:t>✅ </a:t>
            </a:r>
            <a:r>
              <a:rPr lang="en-US" sz="2000" b="1" dirty="0"/>
              <a:t>Example:</a:t>
            </a:r>
            <a:r>
              <a:rPr lang="en-US" sz="2000" dirty="0"/>
              <a:t> Time between customer arrivals, radioactive decay.</a:t>
            </a:r>
            <a:br>
              <a:rPr lang="en-US" sz="2000" dirty="0"/>
            </a:br>
            <a:r>
              <a:rPr lang="en-US" sz="2000" dirty="0"/>
              <a:t>✅ </a:t>
            </a:r>
            <a:r>
              <a:rPr lang="en-US" sz="2000" b="1" dirty="0"/>
              <a:t>Formula: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B0FF6759-5EE9-A7D4-916C-C1652677C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396" y="4461130"/>
            <a:ext cx="2491639" cy="8821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595AEAD7-A909-CA88-EA2E-FEF0DA9D1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3265" y="1866582"/>
            <a:ext cx="3819525" cy="31242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744308698"/>
      </p:ext>
    </p:extLst>
  </p:cSld>
  <p:clrMapOvr>
    <a:masterClrMapping/>
  </p:clrMapOvr>
  <p:transition advTm="3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104C8F-3764-D45C-8515-069B6075D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Central Limit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7B74A82-FF3A-E6AF-EDC6-A2FE1254E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Central Limit Theorem Calculator">
            <a:extLst>
              <a:ext uri="{FF2B5EF4-FFF2-40B4-BE49-F238E27FC236}">
                <a16:creationId xmlns="" xmlns:a16="http://schemas.microsoft.com/office/drawing/2014/main" id="{9441A74B-9143-ADBB-3AE4-D32AF244B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18" y="1690689"/>
            <a:ext cx="8169685" cy="480218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266727026"/>
      </p:ext>
    </p:extLst>
  </p:cSld>
  <p:clrMapOvr>
    <a:masterClrMapping/>
  </p:clrMapOvr>
  <p:transition advTm="3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F60D5FA6-39E6-F409-0E72-11A9242ACF9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25772" r="13228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</a:rPr>
              <a:t>Inferential Statistics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="" xmlns:a16="http://schemas.microsoft.com/office/drawing/2014/main" id="{BEC782DA-A76F-2E07-C1D2-1122CE05FC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3669580583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advTm="3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32FCC6-2181-2650-8338-3D6C21ED0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750" y="145746"/>
            <a:ext cx="6312035" cy="8341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5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Sampling Methods</a:t>
            </a:r>
          </a:p>
        </p:txBody>
      </p:sp>
      <p:pic>
        <p:nvPicPr>
          <p:cNvPr id="11268" name="Picture 4" descr="Sampling Methods Guide: Types, Strategies, and Examples">
            <a:extLst>
              <a:ext uri="{FF2B5EF4-FFF2-40B4-BE49-F238E27FC236}">
                <a16:creationId xmlns="" xmlns:a16="http://schemas.microsoft.com/office/drawing/2014/main" id="{26256011-4A08-C2C0-7C49-3D81C2E082A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0620" b="56924"/>
          <a:stretch/>
        </p:blipFill>
        <p:spPr bwMode="auto">
          <a:xfrm>
            <a:off x="926768" y="1207243"/>
            <a:ext cx="7290464" cy="25601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Sampling Methods Guide: Types, Strategies, and Examples">
            <a:extLst>
              <a:ext uri="{FF2B5EF4-FFF2-40B4-BE49-F238E27FC236}">
                <a16:creationId xmlns="" xmlns:a16="http://schemas.microsoft.com/office/drawing/2014/main" id="{11E9F3EC-DE37-7BCB-B534-0AF2F2D35B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6534" t="42090" r="25927" b="33230"/>
          <a:stretch/>
        </p:blipFill>
        <p:spPr bwMode="auto">
          <a:xfrm>
            <a:off x="943896" y="3994687"/>
            <a:ext cx="3465871" cy="19467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Sampling Methods Guide: Types, Strategies, and Examples">
            <a:extLst>
              <a:ext uri="{FF2B5EF4-FFF2-40B4-BE49-F238E27FC236}">
                <a16:creationId xmlns="" xmlns:a16="http://schemas.microsoft.com/office/drawing/2014/main" id="{3F04620A-57DD-5274-1788-0C8F39143C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3096" t="69109" r="23093" b="3753"/>
          <a:stretch/>
        </p:blipFill>
        <p:spPr bwMode="auto">
          <a:xfrm>
            <a:off x="4660353" y="3897759"/>
            <a:ext cx="3923071" cy="214064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493945283"/>
      </p:ext>
    </p:extLst>
  </p:cSld>
  <p:clrMapOvr>
    <a:masterClrMapping/>
  </p:clrMapOvr>
  <p:transition advTm="3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279D4A-A1C9-314E-6089-DCA7F6661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Hypothesis Testing </a:t>
            </a:r>
          </a:p>
        </p:txBody>
      </p:sp>
      <p:pic>
        <p:nvPicPr>
          <p:cNvPr id="5" name="Picture 4" descr="A diagram of a normal distribution&#10;&#10;AI-generated content may be incorrect.">
            <a:extLst>
              <a:ext uri="{FF2B5EF4-FFF2-40B4-BE49-F238E27FC236}">
                <a16:creationId xmlns="" xmlns:a16="http://schemas.microsoft.com/office/drawing/2014/main" id="{6582D2C6-1F1C-C0AC-4D09-CE23D9382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77" y="1248237"/>
            <a:ext cx="8104446" cy="478065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211981115"/>
      </p:ext>
    </p:extLst>
  </p:cSld>
  <p:clrMapOvr>
    <a:masterClrMapping/>
  </p:clrMapOvr>
  <p:transition advTm="3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4A201AB7-140B-4527-195A-0E571BB4E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65D3839-6C1D-073B-B149-3483FD198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lvl="0">
              <a:defRPr cap="all"/>
            </a:pPr>
            <a:r>
              <a:rPr lang="en-US"/>
              <a:t>What is Statistics?</a:t>
            </a:r>
          </a:p>
        </p:txBody>
      </p:sp>
      <p:sp>
        <p:nvSpPr>
          <p:cNvPr id="11" name="Rectangle 1">
            <a:extLst>
              <a:ext uri="{FF2B5EF4-FFF2-40B4-BE49-F238E27FC236}">
                <a16:creationId xmlns="" xmlns:a16="http://schemas.microsoft.com/office/drawing/2014/main" id="{1718AE0B-2175-9162-618F-D6569965D27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</a:rPr>
              <a:t>Scenario 1: Student Performance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A teacher analyzes exam scores to find: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✅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</a:rPr>
              <a:t>Average score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 (Mean)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✅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</a:rPr>
              <a:t>Most common score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 (Mode)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✅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</a:rPr>
              <a:t>Score variation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</a:rPr>
              <a:t> (Standard Deviation)</a:t>
            </a:r>
            <a:endParaRPr kumimoji="0" lang="en-US" altLang="en-US" b="1" i="0" u="none" strike="noStrike" cap="none" normalizeH="0" baseline="0">
              <a:ln>
                <a:noFill/>
              </a:ln>
              <a:effectLst/>
            </a:endParaRPr>
          </a:p>
        </p:txBody>
      </p:sp>
      <p:pic>
        <p:nvPicPr>
          <p:cNvPr id="6" name="Picture 5" descr="A cartoon character next to a white board&#10;&#10;AI-generated content may be incorrect.">
            <a:extLst>
              <a:ext uri="{FF2B5EF4-FFF2-40B4-BE49-F238E27FC236}">
                <a16:creationId xmlns="" xmlns:a16="http://schemas.microsoft.com/office/drawing/2014/main" id="{A9F21D00-9D42-6256-0603-97B2FBE26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l="24136" r="25634" b="1"/>
          <a:stretch/>
        </p:blipFill>
        <p:spPr>
          <a:xfrm>
            <a:off x="4629151" y="1744175"/>
            <a:ext cx="3886200" cy="36749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69217311"/>
      </p:ext>
    </p:extLst>
  </p:cSld>
  <p:clrMapOvr>
    <a:masterClrMapping/>
  </p:clrMapOvr>
  <p:transition advTm="3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B73F65B9-5B00-8EF8-1DB2-0A62E6B71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0AFB95-76D4-3BBD-3A66-A4842B5B9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Hypothesis Testing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540BFFF-4210-7559-CCBF-A63F95785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Scenario: Does a New Study Technique Improve Exam Scores?</a:t>
            </a:r>
          </a:p>
          <a:p>
            <a:pPr marL="0" indent="0">
              <a:buNone/>
            </a:pPr>
            <a:r>
              <a:rPr lang="en-US" dirty="0"/>
              <a:t>Imagine you are a professor conducting research on a new study technique. You want to test whether students using this new technique score </a:t>
            </a:r>
            <a:r>
              <a:rPr lang="en-US" b="1" dirty="0"/>
              <a:t>higher</a:t>
            </a:r>
            <a:r>
              <a:rPr lang="en-US" dirty="0"/>
              <a:t> on their exams compared to those who follow the traditional method.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Step 1: Define Hypotheses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Null Hypothesis (H₀):</a:t>
            </a:r>
            <a:r>
              <a:rPr lang="en-US" dirty="0"/>
              <a:t> The new study technique </a:t>
            </a:r>
            <a:r>
              <a:rPr lang="en-US" b="1" dirty="0"/>
              <a:t>does not</a:t>
            </a:r>
            <a:r>
              <a:rPr lang="en-US" dirty="0"/>
              <a:t> improve exam scores (no significant difference).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Alternative Hypothesis (H₁):</a:t>
            </a:r>
            <a:r>
              <a:rPr lang="en-US" dirty="0"/>
              <a:t> The new study technique </a:t>
            </a:r>
            <a:r>
              <a:rPr lang="en-US" b="1" dirty="0"/>
              <a:t>improves</a:t>
            </a:r>
            <a:r>
              <a:rPr lang="en-US" dirty="0"/>
              <a:t> exam scores (significant increase).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265436900"/>
      </p:ext>
    </p:extLst>
  </p:cSld>
  <p:clrMapOvr>
    <a:masterClrMapping/>
  </p:clrMapOvr>
  <p:transition advTm="300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4A132719-3A5D-5634-34BD-39948743B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8F69F1-B7F0-4B40-864C-0F1E1B36C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Hypothesis Testing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B33EAE8-F1F3-7ED2-7311-955C29CD2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Step 2: Collect Data</a:t>
            </a:r>
          </a:p>
          <a:p>
            <a:pPr marL="0" indent="0">
              <a:buNone/>
            </a:pPr>
            <a:r>
              <a:rPr lang="en-US" dirty="0"/>
              <a:t>You randomly select </a:t>
            </a:r>
            <a:r>
              <a:rPr lang="en-US" b="1" dirty="0"/>
              <a:t>30 students</a:t>
            </a:r>
            <a:r>
              <a:rPr lang="en-US" dirty="0"/>
              <a:t> and divide them into two groups: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Group A (Traditional Method)</a:t>
            </a:r>
            <a:r>
              <a:rPr lang="en-US" dirty="0"/>
              <a:t> → 70% average score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Group B (New Study Technique)</a:t>
            </a:r>
            <a:r>
              <a:rPr lang="en-US" dirty="0"/>
              <a:t> → 75% average score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Step 3: Choose a Significance Level (α)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Set </a:t>
            </a:r>
            <a:r>
              <a:rPr lang="en-US" b="1" dirty="0"/>
              <a:t>α = 0.05</a:t>
            </a:r>
            <a:r>
              <a:rPr lang="en-US" dirty="0"/>
              <a:t> (5% chance of rejecting the null hypothesis incorrectly).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Step 4: Perform a Hypothesis Test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Conduct a </a:t>
            </a:r>
            <a:r>
              <a:rPr lang="en-US" b="1" dirty="0"/>
              <a:t>t-test</a:t>
            </a:r>
            <a:r>
              <a:rPr lang="en-US" dirty="0"/>
              <a:t> to compare the mean scores of both groups.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Compute the </a:t>
            </a:r>
            <a:r>
              <a:rPr lang="en-US" b="1" dirty="0"/>
              <a:t>p-value</a:t>
            </a:r>
            <a:r>
              <a:rPr lang="en-US" dirty="0"/>
              <a:t> (probability of obtaining these results if H₀ is true).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94766055"/>
      </p:ext>
    </p:extLst>
  </p:cSld>
  <p:clrMapOvr>
    <a:masterClrMapping/>
  </p:clrMapOvr>
  <p:transition advTm="3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F8810B63-AACA-4E30-14F2-AC39151F6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401FDE-2A74-807A-A732-9CFE3C730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Hypothesis Testing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CDDBAAF-67AA-CD86-8452-7E7F43010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Step 5: Interpret the Results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If p-value &lt; 0.05</a:t>
            </a:r>
            <a:r>
              <a:rPr lang="en-US" dirty="0"/>
              <a:t>, reject H₀ → The new study technique </a:t>
            </a:r>
            <a:r>
              <a:rPr lang="en-US" b="1" dirty="0"/>
              <a:t>significantly improves</a:t>
            </a:r>
            <a:r>
              <a:rPr lang="en-US" dirty="0"/>
              <a:t> scores. ✅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If p-value ≥ 0.05</a:t>
            </a:r>
            <a:r>
              <a:rPr lang="en-US" dirty="0"/>
              <a:t>, fail to reject H₀ → No strong evidence that the new technique is better. ❌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Conclusion</a:t>
            </a:r>
          </a:p>
          <a:p>
            <a:r>
              <a:rPr lang="en-US" dirty="0"/>
              <a:t>If the test shows statistical significance (p &lt; 0.05), you can </a:t>
            </a:r>
            <a:r>
              <a:rPr lang="en-US" b="1" dirty="0"/>
              <a:t>confidently recommend</a:t>
            </a:r>
            <a:r>
              <a:rPr lang="en-US" dirty="0"/>
              <a:t> the new study technique for students to achieve higher scores. 🎯📚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08984987"/>
      </p:ext>
    </p:extLst>
  </p:cSld>
  <p:clrMapOvr>
    <a:masterClrMapping/>
  </p:clrMapOvr>
  <p:transition advTm="3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CC56AD78-DA4D-21D4-9556-7B56B63BC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F86250-B635-2012-1C2F-D466190AA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Hypothesis Testing </a:t>
            </a:r>
          </a:p>
        </p:txBody>
      </p:sp>
      <p:pic>
        <p:nvPicPr>
          <p:cNvPr id="14340" name="Picture 4" descr="Significance Testing and p value – howMed">
            <a:extLst>
              <a:ext uri="{FF2B5EF4-FFF2-40B4-BE49-F238E27FC236}">
                <a16:creationId xmlns="" xmlns:a16="http://schemas.microsoft.com/office/drawing/2014/main" id="{6372CC26-3632-00E3-8C78-C0CD9BB73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987" y="1103243"/>
            <a:ext cx="6622026" cy="49665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2490412540"/>
      </p:ext>
    </p:extLst>
  </p:cSld>
  <p:clrMapOvr>
    <a:masterClrMapping/>
  </p:clrMapOvr>
  <p:transition advTm="3000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74B81361-762D-9A11-A368-4152E745F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A1E2BE-B78C-2805-CF60-7A7C6BBBC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Hypothesis Testing </a:t>
            </a:r>
          </a:p>
        </p:txBody>
      </p:sp>
      <p:pic>
        <p:nvPicPr>
          <p:cNvPr id="13318" name="Picture 6" descr="An Interactive Guide to Hypothesis Testing in Python | Towards Data Science">
            <a:extLst>
              <a:ext uri="{FF2B5EF4-FFF2-40B4-BE49-F238E27FC236}">
                <a16:creationId xmlns="" xmlns:a16="http://schemas.microsoft.com/office/drawing/2014/main" id="{2094C2A9-9D7B-5DB6-6A57-46E6E661B9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b="5049"/>
          <a:stretch/>
        </p:blipFill>
        <p:spPr bwMode="auto">
          <a:xfrm>
            <a:off x="921774" y="1519260"/>
            <a:ext cx="7300452" cy="468981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854127470"/>
      </p:ext>
    </p:extLst>
  </p:cSld>
  <p:clrMapOvr>
    <a:masterClrMapping/>
  </p:clrMapOvr>
  <p:transition advTm="300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D7C6A7D-1DF9-157B-DC5C-7B4B9E692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D2E3EFC-0002-7B80-0939-C806265AB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Confidence Interval</a:t>
            </a:r>
          </a:p>
        </p:txBody>
      </p:sp>
      <p:pic>
        <p:nvPicPr>
          <p:cNvPr id="4" name="Picture 3" descr="A diagram of a confidence level&#10;&#10;AI-generated content may be incorrect.">
            <a:extLst>
              <a:ext uri="{FF2B5EF4-FFF2-40B4-BE49-F238E27FC236}">
                <a16:creationId xmlns="" xmlns:a16="http://schemas.microsoft.com/office/drawing/2014/main" id="{42F94951-0307-3FFB-7A2C-2655ED0A3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798" y="1469001"/>
            <a:ext cx="6770124" cy="437100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378483611"/>
      </p:ext>
    </p:extLst>
  </p:cSld>
  <p:clrMapOvr>
    <a:masterClrMapping/>
  </p:clrMapOvr>
  <p:transition advTm="3000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-up of a blue wave&#10;&#10;AI-generated content may be incorrect.">
            <a:extLst>
              <a:ext uri="{FF2B5EF4-FFF2-40B4-BE49-F238E27FC236}">
                <a16:creationId xmlns="" xmlns:a16="http://schemas.microsoft.com/office/drawing/2014/main" id="{21B6BC2B-3240-F615-DD76-1DE9391B60B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Regression &amp; Correlation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="" xmlns:a16="http://schemas.microsoft.com/office/drawing/2014/main" id="{393F27A4-DB93-27CB-A978-65586649C3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2114854161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advTm="300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3DFBF8E-6021-59DD-6820-84320E843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Correlation vs. Causation</a:t>
            </a:r>
          </a:p>
        </p:txBody>
      </p:sp>
      <p:pic>
        <p:nvPicPr>
          <p:cNvPr id="15362" name="Picture 2" descr="Correlation vs. Causation ~ The Differences">
            <a:extLst>
              <a:ext uri="{FF2B5EF4-FFF2-40B4-BE49-F238E27FC236}">
                <a16:creationId xmlns="" xmlns:a16="http://schemas.microsoft.com/office/drawing/2014/main" id="{0E13BC69-27D8-17BE-FAAF-79A8314423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9151" r="9209"/>
          <a:stretch/>
        </p:blipFill>
        <p:spPr bwMode="auto">
          <a:xfrm>
            <a:off x="1253613" y="1498961"/>
            <a:ext cx="6327058" cy="46928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933224380"/>
      </p:ext>
    </p:extLst>
  </p:cSld>
  <p:clrMapOvr>
    <a:masterClrMapping/>
  </p:clrMapOvr>
  <p:transition advTm="300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49E67E8E-EFBF-73DB-17E2-C3C363E01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67C13E4-2085-DB47-7597-B7A1EA1A8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Linear &amp; 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1AF5E31-7E95-E639-0D96-3172F47AB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1B30585C-1489-4E79-814D-54EDA39BB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445079"/>
            <a:ext cx="8058150" cy="473188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38851672"/>
      </p:ext>
    </p:extLst>
  </p:cSld>
  <p:clrMapOvr>
    <a:masterClrMapping/>
  </p:clrMapOvr>
  <p:transition advTm="3000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97B854-AF02-9BD0-A075-9B1BCA66F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731" y="7717"/>
            <a:ext cx="7900987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Application in Data Science</a:t>
            </a:r>
          </a:p>
        </p:txBody>
      </p:sp>
      <p:pic>
        <p:nvPicPr>
          <p:cNvPr id="21506" name="Picture 2" descr="20 Essential Data Science Applications &amp; Examples | Jaro Education">
            <a:extLst>
              <a:ext uri="{FF2B5EF4-FFF2-40B4-BE49-F238E27FC236}">
                <a16:creationId xmlns="" xmlns:a16="http://schemas.microsoft.com/office/drawing/2014/main" id="{A1A9DE6E-798F-D69E-19C4-348C41FE8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5568" y="1195960"/>
            <a:ext cx="8058150" cy="446607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1586625939"/>
      </p:ext>
    </p:extLst>
  </p:cSld>
  <p:clrMapOvr>
    <a:masterClrMapping/>
  </p:clrMapOvr>
  <p:transition advTm="3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E385DA32-FEE4-4495-4316-32685F9CB9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BAD8530-DBAB-4155-DC93-CF0970BC6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lvl="0">
              <a:defRPr cap="all"/>
            </a:pPr>
            <a:r>
              <a:rPr lang="en-US"/>
              <a:t>What is Statistics?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E43D6233-3A80-7FAF-3188-1234EF4F38FF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Scenario 2: Business Sales Analysis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A company checks sales before &amp; after a campaign: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📊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</a:rPr>
              <a:t> 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effectLst/>
              </a:rPr>
              <a:t>Sales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increase? Continue marketing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/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📊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</a:rPr>
              <a:t> 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effectLst/>
              </a:rPr>
              <a:t>Unpredictable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sales? Investigate further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/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📊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</a:rPr>
              <a:t> 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effectLst/>
              </a:rPr>
              <a:t>Outliers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? Identify unusual spikes</a:t>
            </a:r>
          </a:p>
        </p:txBody>
      </p:sp>
      <p:pic>
        <p:nvPicPr>
          <p:cNvPr id="6" name="Picture 5" descr="A group of people looking at a graph&#10;&#10;AI-generated content may be incorrect.">
            <a:extLst>
              <a:ext uri="{FF2B5EF4-FFF2-40B4-BE49-F238E27FC236}">
                <a16:creationId xmlns="" xmlns:a16="http://schemas.microsoft.com/office/drawing/2014/main" id="{812E034E-8B9C-7429-CE6D-F68BAE716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l="25167" r="17007" b="3"/>
          <a:stretch/>
        </p:blipFill>
        <p:spPr>
          <a:xfrm>
            <a:off x="4629151" y="1405980"/>
            <a:ext cx="38862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802283913"/>
      </p:ext>
    </p:extLst>
  </p:cSld>
  <p:clrMapOvr>
    <a:masterClrMapping/>
  </p:clrMapOvr>
  <p:transition advTm="3000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0"/>
            <a:ext cx="7886700" cy="1133499"/>
          </a:xfrm>
        </p:spPr>
        <p:txBody>
          <a:bodyPr>
            <a:normAutofit/>
          </a:bodyPr>
          <a:lstStyle/>
          <a:p>
            <a:r>
              <a:rPr lang="en-US" sz="4400" b="1" dirty="0"/>
              <a:t>Machine Learning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="" xmlns:a16="http://schemas.microsoft.com/office/drawing/2014/main" id="{4EB11723-6485-CD18-C969-5F01B35738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2184386910"/>
              </p:ext>
            </p:extLst>
          </p:nvPr>
        </p:nvGraphicFramePr>
        <p:xfrm>
          <a:off x="628650" y="1828800"/>
          <a:ext cx="78867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advTm="3000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D22E81-F6E5-2B44-064E-03D9C295A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5779" y="1"/>
            <a:ext cx="7210518" cy="1103242"/>
          </a:xfrm>
        </p:spPr>
        <p:txBody>
          <a:bodyPr>
            <a:noAutofit/>
          </a:bodyPr>
          <a:lstStyle/>
          <a:p>
            <a:r>
              <a:rPr lang="en-US" sz="4400" b="1" dirty="0"/>
              <a:t>Machine Learning Approach</a:t>
            </a:r>
          </a:p>
        </p:txBody>
      </p:sp>
      <p:pic>
        <p:nvPicPr>
          <p:cNvPr id="19458" name="Picture 2" descr="Choose the Right Evaluation Metric for Your Predictive Model — Chris Giler">
            <a:extLst>
              <a:ext uri="{FF2B5EF4-FFF2-40B4-BE49-F238E27FC236}">
                <a16:creationId xmlns="" xmlns:a16="http://schemas.microsoft.com/office/drawing/2014/main" id="{DB051AE5-ADB2-1CB1-298E-B853877697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57375" y="2620169"/>
            <a:ext cx="5429250" cy="27622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94435865"/>
      </p:ext>
    </p:extLst>
  </p:cSld>
  <p:clrMapOvr>
    <a:masterClrMapping/>
  </p:clrMapOvr>
  <p:transition advTm="3000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="" xmlns:a16="http://schemas.microsoft.com/office/drawing/2014/main" id="{58A0E4AA-F622-A8B4-790F-EDB2DB170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94973314-9A3E-3B9F-BE10-266B63C86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Bias and Variance</a:t>
            </a:r>
          </a:p>
        </p:txBody>
      </p:sp>
      <p:pic>
        <p:nvPicPr>
          <p:cNvPr id="17410" name="Picture 2" descr="Bias-variance trade-off in machine learning. This figure illustrates... |  Download Scientific Diagram">
            <a:extLst>
              <a:ext uri="{FF2B5EF4-FFF2-40B4-BE49-F238E27FC236}">
                <a16:creationId xmlns="" xmlns:a16="http://schemas.microsoft.com/office/drawing/2014/main" id="{57A572B2-5626-6C93-D795-06C9393C9F9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406" y="1474839"/>
            <a:ext cx="7211962" cy="47021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1612439586"/>
      </p:ext>
    </p:extLst>
  </p:cSld>
  <p:clrMapOvr>
    <a:masterClrMapping/>
  </p:clrMapOvr>
  <p:transition advTm="3000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="" xmlns:a16="http://schemas.microsoft.com/office/drawing/2014/main" id="{E4A9CE3A-A12C-31A0-9D25-C713DDB87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Standardization v/s Normalization | by Meritshot | Medium">
            <a:extLst>
              <a:ext uri="{FF2B5EF4-FFF2-40B4-BE49-F238E27FC236}">
                <a16:creationId xmlns="" xmlns:a16="http://schemas.microsoft.com/office/drawing/2014/main" id="{C9294CE7-B4F7-ACA4-6D62-09974077B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486337"/>
            <a:ext cx="7886700" cy="478569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="" xmlns:a16="http://schemas.microsoft.com/office/drawing/2014/main" id="{85B270E1-A97D-027A-C1CD-007B6954B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5779" y="1"/>
            <a:ext cx="7210518" cy="1103242"/>
          </a:xfrm>
        </p:spPr>
        <p:txBody>
          <a:bodyPr>
            <a:noAutofit/>
          </a:bodyPr>
          <a:lstStyle/>
          <a:p>
            <a:r>
              <a:rPr lang="en-US" sz="4400" b="1" dirty="0"/>
              <a:t>Feature Scaling</a:t>
            </a:r>
          </a:p>
        </p:txBody>
      </p:sp>
    </p:spTree>
    <p:extLst>
      <p:ext uri="{BB962C8B-B14F-4D97-AF65-F5344CB8AC3E}">
        <p14:creationId xmlns="" xmlns:p14="http://schemas.microsoft.com/office/powerpoint/2010/main" val="1026524793"/>
      </p:ext>
    </p:extLst>
  </p:cSld>
  <p:clrMapOvr>
    <a:masterClrMapping/>
  </p:clrMapOvr>
  <p:transition advTm="3000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="" xmlns:a16="http://schemas.microsoft.com/office/drawing/2014/main" id="{29464722-D5EC-AD7E-CD5A-8AB4EE44F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B58D7A52-E9EF-8DA9-49BB-1855E8C4D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Model Evaluation Metrics</a:t>
            </a:r>
          </a:p>
        </p:txBody>
      </p:sp>
      <p:pic>
        <p:nvPicPr>
          <p:cNvPr id="20484" name="Picture 4" descr="Model Evaluation Metrics in Machine Learning — Classification and Regression  Analysis | by Neslihan Avsar | Medium">
            <a:extLst>
              <a:ext uri="{FF2B5EF4-FFF2-40B4-BE49-F238E27FC236}">
                <a16:creationId xmlns="" xmlns:a16="http://schemas.microsoft.com/office/drawing/2014/main" id="{6DD810AA-2C06-D00B-782D-FCC24A3C2F6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4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4183121500"/>
      </p:ext>
    </p:extLst>
  </p:cSld>
  <p:clrMapOvr>
    <a:masterClrMapping/>
  </p:clrMapOvr>
  <p:transition advTm="3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16E1C4A9-EFD6-25A9-2781-25BB09DA6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F84465-C236-AF37-DD4E-15D2CD1C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lvl="0">
              <a:defRPr cap="all"/>
            </a:pPr>
            <a:r>
              <a:rPr lang="en-US" b="1"/>
              <a:t>What is Statistics?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00186E08-9F06-5D93-C441-5181915CC44A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Scenario 3: Vaccine Effectiveness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Scientists test a vaccine with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1,000 volunteers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🩺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</a:rPr>
              <a:t>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effectLst/>
              </a:rPr>
              <a:t>Group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A (Vaccine) vs. Group B (Placebo)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/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🩺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</a:rPr>
              <a:t>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effectLst/>
              </a:rPr>
              <a:t>Fewer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infections in Group A? Vaccine works!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/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🩺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effectLst/>
              </a:rPr>
              <a:t>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effectLst/>
              </a:rPr>
              <a:t>Same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results? Rethink the formula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6" name="Picture 5" descr="A person in a lab coat writing on a tablet&#10;&#10;AI-generated content may be incorrect.">
            <a:extLst>
              <a:ext uri="{FF2B5EF4-FFF2-40B4-BE49-F238E27FC236}">
                <a16:creationId xmlns="" xmlns:a16="http://schemas.microsoft.com/office/drawing/2014/main" id="{E8D1B044-0095-B8CA-23E8-0203661E5A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l="40386" r="-1" b="-1"/>
          <a:stretch/>
        </p:blipFill>
        <p:spPr>
          <a:xfrm>
            <a:off x="4629151" y="1405980"/>
            <a:ext cx="388620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227146315"/>
      </p:ext>
    </p:extLst>
  </p:cSld>
  <p:clrMapOvr>
    <a:masterClrMapping/>
  </p:clrMapOvr>
  <p:transition advTm="3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C93B2E08-555B-A6AA-9C3D-C3CF076A0CA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28" t="8304" r="18361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Descriptive Statistics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="" xmlns:a16="http://schemas.microsoft.com/office/drawing/2014/main" id="{8B422BA2-6462-674B-F614-1FB2A31D4E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337384548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advTm="3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8F15C2-1036-BBA9-8C5A-7972C6017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Mean, Median, Mode</a:t>
            </a:r>
          </a:p>
        </p:txBody>
      </p:sp>
      <p:pic>
        <p:nvPicPr>
          <p:cNvPr id="5" name="Content Placeholder 4" descr="A diagram of a number of numbers&#10;&#10;AI-generated content may be incorrect.">
            <a:extLst>
              <a:ext uri="{FF2B5EF4-FFF2-40B4-BE49-F238E27FC236}">
                <a16:creationId xmlns="" xmlns:a16="http://schemas.microsoft.com/office/drawing/2014/main" id="{254ACEB5-5973-7466-D94E-7DD4A491B2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tretch/>
        </p:blipFill>
        <p:spPr>
          <a:xfrm>
            <a:off x="704144" y="1825625"/>
            <a:ext cx="7735712" cy="4351338"/>
          </a:xfrm>
        </p:spPr>
      </p:pic>
    </p:spTree>
    <p:extLst>
      <p:ext uri="{BB962C8B-B14F-4D97-AF65-F5344CB8AC3E}">
        <p14:creationId xmlns="" xmlns:p14="http://schemas.microsoft.com/office/powerpoint/2010/main" val="3445890743"/>
      </p:ext>
    </p:extLst>
  </p:cSld>
  <p:clrMapOvr>
    <a:masterClrMapping/>
  </p:clrMapOvr>
  <p:transition advTm="3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A1AA6825-71D0-C07A-4C86-F35597860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73EDE15-711B-F429-E23D-84F1359F7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Mean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="" xmlns:a16="http://schemas.microsoft.com/office/drawing/2014/main" id="{5AE6EA00-2E3E-D403-9844-9AA247C23F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49" y="1690689"/>
            <a:ext cx="6893027" cy="4664678"/>
          </a:xfrm>
        </p:spPr>
      </p:pic>
    </p:spTree>
    <p:extLst>
      <p:ext uri="{BB962C8B-B14F-4D97-AF65-F5344CB8AC3E}">
        <p14:creationId xmlns="" xmlns:p14="http://schemas.microsoft.com/office/powerpoint/2010/main" val="3778215725"/>
      </p:ext>
    </p:extLst>
  </p:cSld>
  <p:clrMapOvr>
    <a:masterClrMapping/>
  </p:clrMapOvr>
  <p:transition advTm="3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7852A99F-1410-B119-9306-57DDEA582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57F5D37-5E72-4C7C-B5EE-3C8A556E6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Median, Mode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BB953FA6-C35E-0C2E-7324-7BC9E87A7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5388692" cy="444359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812009215"/>
      </p:ext>
    </p:extLst>
  </p:cSld>
  <p:clrMapOvr>
    <a:masterClrMapping/>
  </p:clrMapOvr>
  <p:transition advTm="3000"/>
</p:sld>
</file>

<file path=ppt/theme/theme1.xml><?xml version="1.0" encoding="utf-8"?>
<a:theme xmlns:a="http://schemas.openxmlformats.org/drawingml/2006/main" name="5. Day 3 FN (Module 5)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64261FA-C054-4704-BE93-9B1FB7193A6B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Ideas Light Bulb PowerPoint Templates</Template>
  <TotalTime>331</TotalTime>
  <Words>835</Words>
  <Application>Microsoft Office PowerPoint</Application>
  <PresentationFormat>On-screen Show (4:3)</PresentationFormat>
  <Paragraphs>155</Paragraphs>
  <Slides>44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5. Day 3 FN (Module 5)</vt:lpstr>
      <vt:lpstr>Statistics and Probability for Data Analyis</vt:lpstr>
      <vt:lpstr>Introduction</vt:lpstr>
      <vt:lpstr>What is Statistics?</vt:lpstr>
      <vt:lpstr>What is Statistics?</vt:lpstr>
      <vt:lpstr>What is Statistics?</vt:lpstr>
      <vt:lpstr>Descriptive Statistics</vt:lpstr>
      <vt:lpstr>Mean, Median, Mode</vt:lpstr>
      <vt:lpstr>Mean</vt:lpstr>
      <vt:lpstr>Median, Mode</vt:lpstr>
      <vt:lpstr>Variance, Standard Deviation</vt:lpstr>
      <vt:lpstr>Histogram - Distribution of Data</vt:lpstr>
      <vt:lpstr>Boxplot - Summary of Data Spread</vt:lpstr>
      <vt:lpstr>Scatterplot - Relationship Between Two Variables</vt:lpstr>
      <vt:lpstr>Probability Basics</vt:lpstr>
      <vt:lpstr>Events &amp; Sample Space</vt:lpstr>
      <vt:lpstr>Probability Rules</vt:lpstr>
      <vt:lpstr>Conditional Probability (P(A | B))</vt:lpstr>
      <vt:lpstr>Bayes' Theorem (Reverse Probability)</vt:lpstr>
      <vt:lpstr>Real World Examples</vt:lpstr>
      <vt:lpstr>Probability Distributions</vt:lpstr>
      <vt:lpstr>Bernoulli Distribution</vt:lpstr>
      <vt:lpstr>Binomial Distribution</vt:lpstr>
      <vt:lpstr>Poisson Distribution</vt:lpstr>
      <vt:lpstr>Normal Distribution (Gaussian)</vt:lpstr>
      <vt:lpstr>Exponential Distribution</vt:lpstr>
      <vt:lpstr>Central Limit Theorem</vt:lpstr>
      <vt:lpstr>Inferential Statistics</vt:lpstr>
      <vt:lpstr>Sampling Methods</vt:lpstr>
      <vt:lpstr>Hypothesis Testing </vt:lpstr>
      <vt:lpstr>Hypothesis Testing </vt:lpstr>
      <vt:lpstr>Hypothesis Testing </vt:lpstr>
      <vt:lpstr>Hypothesis Testing </vt:lpstr>
      <vt:lpstr>Hypothesis Testing </vt:lpstr>
      <vt:lpstr>Hypothesis Testing </vt:lpstr>
      <vt:lpstr>Confidence Interval</vt:lpstr>
      <vt:lpstr>Regression &amp; Correlation</vt:lpstr>
      <vt:lpstr>Correlation vs. Causation</vt:lpstr>
      <vt:lpstr>Linear &amp; Logistic Regression</vt:lpstr>
      <vt:lpstr>Application in Data Science</vt:lpstr>
      <vt:lpstr>Machine Learning</vt:lpstr>
      <vt:lpstr>Machine Learning Approach</vt:lpstr>
      <vt:lpstr>Bias and Variance</vt:lpstr>
      <vt:lpstr>Feature Scaling</vt:lpstr>
      <vt:lpstr>Model Evaluation Metrics</vt:lpstr>
    </vt:vector>
  </TitlesOfParts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Statistics and Probability for Data Science</dc:title>
  <dc:creator>USHA NANDHINI S</dc:creator>
  <dc:description>generated using python-pptx</dc:description>
  <cp:lastModifiedBy>EduTech</cp:lastModifiedBy>
  <cp:revision>4</cp:revision>
  <dcterms:created xsi:type="dcterms:W3CDTF">2013-01-27T09:14:16Z</dcterms:created>
  <dcterms:modified xsi:type="dcterms:W3CDTF">2025-06-28T15:09:12Z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c52bb50-aef2-4dc8-bb7f-e0da22648362_Enabled">
    <vt:lpwstr>true</vt:lpwstr>
  </property>
  <property fmtid="{D5CDD505-2E9C-101B-9397-08002B2CF9AE}" pid="3" name="MSIP_Label_ac52bb50-aef2-4dc8-bb7f-e0da22648362_SetDate">
    <vt:lpwstr>2025-02-21T07:28:59Z</vt:lpwstr>
  </property>
  <property fmtid="{D5CDD505-2E9C-101B-9397-08002B2CF9AE}" pid="4" name="MSIP_Label_ac52bb50-aef2-4dc8-bb7f-e0da22648362_Method">
    <vt:lpwstr>Standard</vt:lpwstr>
  </property>
  <property fmtid="{D5CDD505-2E9C-101B-9397-08002B2CF9AE}" pid="5" name="MSIP_Label_ac52bb50-aef2-4dc8-bb7f-e0da22648362_Name">
    <vt:lpwstr>ac52bb50-aef2-4dc8-bb7f-e0da22648362</vt:lpwstr>
  </property>
  <property fmtid="{D5CDD505-2E9C-101B-9397-08002B2CF9AE}" pid="6" name="MSIP_Label_ac52bb50-aef2-4dc8-bb7f-e0da22648362_SiteId">
    <vt:lpwstr>264b9899-fe1b-430b-9509-2154878d5774</vt:lpwstr>
  </property>
  <property fmtid="{D5CDD505-2E9C-101B-9397-08002B2CF9AE}" pid="7" name="MSIP_Label_ac52bb50-aef2-4dc8-bb7f-e0da22648362_ActionId">
    <vt:lpwstr>54d56cee-a091-49a5-b380-ed8a9edc30f4</vt:lpwstr>
  </property>
  <property fmtid="{D5CDD505-2E9C-101B-9397-08002B2CF9AE}" pid="8" name="MSIP_Label_ac52bb50-aef2-4dc8-bb7f-e0da22648362_ContentBits">
    <vt:lpwstr>2</vt:lpwstr>
  </property>
  <property fmtid="{D5CDD505-2E9C-101B-9397-08002B2CF9AE}" pid="9" name="MSIP_Label_ac52bb50-aef2-4dc8-bb7f-e0da22648362_Tag">
    <vt:lpwstr>10, 3, 0, 1</vt:lpwstr>
  </property>
  <property fmtid="{D5CDD505-2E9C-101B-9397-08002B2CF9AE}" pid="10" name="ClassificationContentMarkingFooterLocations">
    <vt:lpwstr>5. Day 3 FN (Module 5):7\Custom Design:12</vt:lpwstr>
  </property>
  <property fmtid="{D5CDD505-2E9C-101B-9397-08002B2CF9AE}" pid="11" name="ClassificationContentMarkingFooterText">
    <vt:lpwstr>Sensitivity: LNT Construction Internal Use</vt:lpwstr>
  </property>
</Properties>
</file>

<file path=docProps/thumbnail.jpeg>
</file>